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70" r:id="rId4"/>
    <p:sldId id="269" r:id="rId5"/>
    <p:sldId id="268" r:id="rId6"/>
    <p:sldId id="273" r:id="rId7"/>
    <p:sldId id="267" r:id="rId8"/>
    <p:sldId id="272" r:id="rId9"/>
    <p:sldId id="271" r:id="rId10"/>
    <p:sldId id="266" r:id="rId11"/>
    <p:sldId id="274" r:id="rId12"/>
  </p:sldIdLst>
  <p:sldSz cx="12192000" cy="6858000"/>
  <p:notesSz cx="6858000" cy="91440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7BA6"/>
    <a:srgbClr val="40BCC1"/>
    <a:srgbClr val="64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p:restoredTop sz="94694"/>
  </p:normalViewPr>
  <p:slideViewPr>
    <p:cSldViewPr snapToGrid="0">
      <p:cViewPr varScale="1">
        <p:scale>
          <a:sx n="78" d="100"/>
          <a:sy n="78" d="100"/>
        </p:scale>
        <p:origin x="10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svg"/><Relationship Id="rId7" Type="http://schemas.openxmlformats.org/officeDocument/2006/relationships/image" Target="../media/image7.svg"/><Relationship Id="rId12" Type="http://schemas.openxmlformats.org/officeDocument/2006/relationships/image" Target="../media/image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13.svg"/><Relationship Id="rId10"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13.svg"/><Relationship Id="rId12" Type="http://schemas.openxmlformats.org/officeDocument/2006/relationships/image" Target="../media/image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image" Target="../media/image7.sv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lap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0F59E1A-045C-726D-2E9E-51B13E328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408" y="-64093"/>
            <a:ext cx="12281408" cy="6922093"/>
          </a:xfrm>
          <a:prstGeom prst="rect">
            <a:avLst/>
          </a:prstGeom>
        </p:spPr>
      </p:pic>
      <p:sp>
        <p:nvSpPr>
          <p:cNvPr id="3" name="Subtitle 2">
            <a:extLst>
              <a:ext uri="{FF2B5EF4-FFF2-40B4-BE49-F238E27FC236}">
                <a16:creationId xmlns:a16="http://schemas.microsoft.com/office/drawing/2014/main" id="{71C54DF4-861C-02BA-3430-BA84859D697D}"/>
              </a:ext>
            </a:extLst>
          </p:cNvPr>
          <p:cNvSpPr>
            <a:spLocks noGrp="1"/>
          </p:cNvSpPr>
          <p:nvPr>
            <p:ph type="subTitle" idx="1" hasCustomPrompt="1"/>
          </p:nvPr>
        </p:nvSpPr>
        <p:spPr>
          <a:xfrm>
            <a:off x="647700" y="2334696"/>
            <a:ext cx="10469880" cy="1655762"/>
          </a:xfrm>
          <a:prstGeom prst="rect">
            <a:avLst/>
          </a:prstGeom>
        </p:spPr>
        <p:txBody>
          <a:bodyPr>
            <a:normAutofit/>
          </a:bodyPr>
          <a:lstStyle>
            <a:lvl1pPr marL="0" indent="0" algn="l">
              <a:buNone/>
              <a:defRPr sz="6000" b="0" i="0">
                <a:solidFill>
                  <a:schemeClr val="bg1"/>
                </a:solidFill>
                <a:latin typeface="☞TTROUNDS-THIN" panose="02000503020000020003"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Tuvākie plāni Rīga </a:t>
            </a:r>
            <a:r>
              <a:rPr lang="lv-LV" dirty="0" err="1"/>
              <a:t>Zoo</a:t>
            </a:r>
            <a:r>
              <a:rPr lang="lv-LV" dirty="0"/>
              <a:t> teritorijā</a:t>
            </a:r>
            <a:endParaRPr lang="en-LV" dirty="0"/>
          </a:p>
        </p:txBody>
      </p:sp>
    </p:spTree>
    <p:extLst>
      <p:ext uri="{BB962C8B-B14F-4D97-AF65-F5344CB8AC3E}">
        <p14:creationId xmlns:p14="http://schemas.microsoft.com/office/powerpoint/2010/main" val="154691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bilde un saturs">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4597B275-97A2-6AFD-B91E-3170FE09C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24891" y="5676982"/>
            <a:ext cx="749944" cy="749944"/>
          </a:xfrm>
          <a:prstGeom prst="rect">
            <a:avLst/>
          </a:prstGeom>
        </p:spPr>
      </p:pic>
      <p:pic>
        <p:nvPicPr>
          <p:cNvPr id="13" name="Graphic 12">
            <a:extLst>
              <a:ext uri="{FF2B5EF4-FFF2-40B4-BE49-F238E27FC236}">
                <a16:creationId xmlns:a16="http://schemas.microsoft.com/office/drawing/2014/main" id="{206322B4-4190-6D60-39C3-4EFFE3F66F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17380" y="-2021412"/>
            <a:ext cx="5845046" cy="4042823"/>
          </a:xfrm>
          <a:prstGeom prst="rect">
            <a:avLst/>
          </a:prstGeom>
        </p:spPr>
      </p:pic>
    </p:spTree>
    <p:extLst>
      <p:ext uri="{BB962C8B-B14F-4D97-AF65-F5344CB8AC3E}">
        <p14:creationId xmlns:p14="http://schemas.microsoft.com/office/powerpoint/2010/main" val="65946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ildes un satur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519BA30-328B-30BF-9260-1F7601C5CC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5309" y="0"/>
            <a:ext cx="3453382" cy="3638550"/>
          </a:xfrm>
          <a:prstGeom prst="rect">
            <a:avLst/>
          </a:prstGeom>
        </p:spPr>
      </p:pic>
      <p:pic>
        <p:nvPicPr>
          <p:cNvPr id="10" name="Graphic 9">
            <a:extLst>
              <a:ext uri="{FF2B5EF4-FFF2-40B4-BE49-F238E27FC236}">
                <a16:creationId xmlns:a16="http://schemas.microsoft.com/office/drawing/2014/main" id="{B0BAECE8-032E-DE1B-46C3-934ABA1A90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8934" y="6256448"/>
            <a:ext cx="1679466" cy="1679466"/>
          </a:xfrm>
          <a:prstGeom prst="rect">
            <a:avLst/>
          </a:prstGeom>
        </p:spPr>
      </p:pic>
      <p:pic>
        <p:nvPicPr>
          <p:cNvPr id="9" name="Graphic 8">
            <a:extLst>
              <a:ext uri="{FF2B5EF4-FFF2-40B4-BE49-F238E27FC236}">
                <a16:creationId xmlns:a16="http://schemas.microsoft.com/office/drawing/2014/main" id="{25392273-B0A9-BC38-C442-67731614CFA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900873" y="202467"/>
            <a:ext cx="761706" cy="761706"/>
          </a:xfrm>
          <a:prstGeom prst="rect">
            <a:avLst/>
          </a:prstGeom>
        </p:spPr>
      </p:pic>
      <p:sp>
        <p:nvSpPr>
          <p:cNvPr id="3" name="Title 1">
            <a:extLst>
              <a:ext uri="{FF2B5EF4-FFF2-40B4-BE49-F238E27FC236}">
                <a16:creationId xmlns:a16="http://schemas.microsoft.com/office/drawing/2014/main" id="{F90540F5-F656-00A9-8108-5013F815BDB4}"/>
              </a:ext>
            </a:extLst>
          </p:cNvPr>
          <p:cNvSpPr>
            <a:spLocks noGrp="1"/>
          </p:cNvSpPr>
          <p:nvPr>
            <p:ph type="title" hasCustomPrompt="1"/>
          </p:nvPr>
        </p:nvSpPr>
        <p:spPr>
          <a:xfrm>
            <a:off x="385273" y="348034"/>
            <a:ext cx="10515600" cy="470572"/>
          </a:xfrm>
          <a:prstGeom prst="rect">
            <a:avLst/>
          </a:prstGeom>
        </p:spPr>
        <p:txBody>
          <a:bodyPr/>
          <a:lstStyle>
            <a:lvl1pPr>
              <a:defRPr/>
            </a:lvl1pPr>
          </a:lstStyle>
          <a:p>
            <a:r>
              <a:rPr lang="lv-LV" dirty="0"/>
              <a:t>Darbinieku mājas pārplānošana un labiekārtošana</a:t>
            </a:r>
            <a:endParaRPr lang="en-LV" dirty="0"/>
          </a:p>
        </p:txBody>
      </p:sp>
      <p:sp>
        <p:nvSpPr>
          <p:cNvPr id="4" name="Picture Placeholder 6">
            <a:extLst>
              <a:ext uri="{FF2B5EF4-FFF2-40B4-BE49-F238E27FC236}">
                <a16:creationId xmlns:a16="http://schemas.microsoft.com/office/drawing/2014/main" id="{0BCC8255-9101-C2E2-AD2F-FBA379954FEB}"/>
              </a:ext>
            </a:extLst>
          </p:cNvPr>
          <p:cNvSpPr>
            <a:spLocks noGrp="1"/>
          </p:cNvSpPr>
          <p:nvPr>
            <p:ph type="pic" sz="quarter" idx="10"/>
          </p:nvPr>
        </p:nvSpPr>
        <p:spPr>
          <a:xfrm>
            <a:off x="2314233" y="1461099"/>
            <a:ext cx="2017974" cy="2006848"/>
          </a:xfrm>
          <a:prstGeom prst="ellipse">
            <a:avLst/>
          </a:prstGeom>
        </p:spPr>
        <p:txBody>
          <a:bodyPr/>
          <a:lstStyle>
            <a:lvl1pPr marL="0" indent="0">
              <a:buNone/>
              <a:defRPr/>
            </a:lvl1pPr>
          </a:lstStyle>
          <a:p>
            <a:endParaRPr lang="en-LV" dirty="0"/>
          </a:p>
        </p:txBody>
      </p:sp>
      <p:pic>
        <p:nvPicPr>
          <p:cNvPr id="14" name="Picture 13">
            <a:extLst>
              <a:ext uri="{FF2B5EF4-FFF2-40B4-BE49-F238E27FC236}">
                <a16:creationId xmlns:a16="http://schemas.microsoft.com/office/drawing/2014/main" id="{E7FE78B2-F7D2-4793-BFC9-04B1C4EC409A}"/>
              </a:ext>
            </a:extLst>
          </p:cNvPr>
          <p:cNvPicPr>
            <a:picLocks noChangeAspect="1"/>
          </p:cNvPicPr>
          <p:nvPr userDrawn="1"/>
        </p:nvPicPr>
        <p:blipFill>
          <a:blip r:embed="rId8"/>
          <a:stretch>
            <a:fillRect/>
          </a:stretch>
        </p:blipFill>
        <p:spPr>
          <a:xfrm>
            <a:off x="529387" y="847452"/>
            <a:ext cx="4578515" cy="2341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137938A2-A806-49F6-804C-5DD2A786FCA4}"/>
              </a:ext>
            </a:extLst>
          </p:cNvPr>
          <p:cNvPicPr>
            <a:picLocks noChangeAspect="1"/>
          </p:cNvPicPr>
          <p:nvPr userDrawn="1"/>
        </p:nvPicPr>
        <p:blipFill>
          <a:blip r:embed="rId9"/>
          <a:stretch>
            <a:fillRect/>
          </a:stretch>
        </p:blipFill>
        <p:spPr>
          <a:xfrm>
            <a:off x="529387" y="3344091"/>
            <a:ext cx="4511909" cy="2657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itle 1">
            <a:extLst>
              <a:ext uri="{FF2B5EF4-FFF2-40B4-BE49-F238E27FC236}">
                <a16:creationId xmlns:a16="http://schemas.microsoft.com/office/drawing/2014/main" id="{DEB255FA-88D3-45D2-AF14-2B1141CB8E40}"/>
              </a:ext>
            </a:extLst>
          </p:cNvPr>
          <p:cNvSpPr txBox="1">
            <a:spLocks/>
          </p:cNvSpPr>
          <p:nvPr userDrawn="1"/>
        </p:nvSpPr>
        <p:spPr>
          <a:xfrm>
            <a:off x="615998" y="836722"/>
            <a:ext cx="2070196" cy="347396"/>
          </a:xfrm>
          <a:prstGeom prst="rect">
            <a:avLst/>
          </a:prstGeom>
        </p:spPr>
        <p:txBody>
          <a:bodyPr/>
          <a:lstStyle>
            <a:lvl1pPr algn="l" defTabSz="914400" rtl="0" eaLnBrk="1" latinLnBrk="0" hangingPunct="1">
              <a:lnSpc>
                <a:spcPct val="90000"/>
              </a:lnSpc>
              <a:spcBef>
                <a:spcPct val="0"/>
              </a:spcBef>
              <a:buNone/>
              <a:defRPr sz="3000" b="1" i="0" kern="1200">
                <a:solidFill>
                  <a:schemeClr val="tx1"/>
                </a:solidFill>
                <a:latin typeface="☞TTROUNDS-BOLD" panose="02000803020000020003" pitchFamily="2" charset="0"/>
                <a:ea typeface="+mj-ea"/>
                <a:cs typeface="+mj-cs"/>
              </a:defRPr>
            </a:lvl1pPr>
          </a:lstStyle>
          <a:p>
            <a:r>
              <a:rPr lang="lv-LV" sz="1800" dirty="0"/>
              <a:t>1.stāvs</a:t>
            </a:r>
            <a:endParaRPr lang="en-LV" sz="1800" dirty="0"/>
          </a:p>
        </p:txBody>
      </p:sp>
      <p:sp>
        <p:nvSpPr>
          <p:cNvPr id="17" name="Title 1">
            <a:extLst>
              <a:ext uri="{FF2B5EF4-FFF2-40B4-BE49-F238E27FC236}">
                <a16:creationId xmlns:a16="http://schemas.microsoft.com/office/drawing/2014/main" id="{66191654-16E7-4408-8FC2-B5D00FF1DFD3}"/>
              </a:ext>
            </a:extLst>
          </p:cNvPr>
          <p:cNvSpPr txBox="1">
            <a:spLocks/>
          </p:cNvSpPr>
          <p:nvPr userDrawn="1"/>
        </p:nvSpPr>
        <p:spPr>
          <a:xfrm>
            <a:off x="748448" y="3344091"/>
            <a:ext cx="2070196" cy="347396"/>
          </a:xfrm>
          <a:prstGeom prst="rect">
            <a:avLst/>
          </a:prstGeom>
        </p:spPr>
        <p:txBody>
          <a:bodyPr/>
          <a:lstStyle>
            <a:lvl1pPr algn="l" defTabSz="914400" rtl="0" eaLnBrk="1" latinLnBrk="0" hangingPunct="1">
              <a:lnSpc>
                <a:spcPct val="90000"/>
              </a:lnSpc>
              <a:spcBef>
                <a:spcPct val="0"/>
              </a:spcBef>
              <a:buNone/>
              <a:defRPr sz="3000" b="1" i="0" kern="1200">
                <a:solidFill>
                  <a:schemeClr val="tx1"/>
                </a:solidFill>
                <a:latin typeface="☞TTROUNDS-BOLD" panose="02000803020000020003" pitchFamily="2" charset="0"/>
                <a:ea typeface="+mj-ea"/>
                <a:cs typeface="+mj-cs"/>
              </a:defRPr>
            </a:lvl1pPr>
          </a:lstStyle>
          <a:p>
            <a:r>
              <a:rPr lang="lv-LV" sz="1800" dirty="0"/>
              <a:t>Pagrabstāvs</a:t>
            </a:r>
            <a:endParaRPr lang="en-LV" sz="1800" dirty="0"/>
          </a:p>
        </p:txBody>
      </p:sp>
      <p:pic>
        <p:nvPicPr>
          <p:cNvPr id="20" name="Picture 19">
            <a:extLst>
              <a:ext uri="{FF2B5EF4-FFF2-40B4-BE49-F238E27FC236}">
                <a16:creationId xmlns:a16="http://schemas.microsoft.com/office/drawing/2014/main" id="{FA2590A1-F7D8-499D-A62D-55B30CB54D4B}"/>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019125" y="2761814"/>
            <a:ext cx="3210209" cy="3085561"/>
          </a:xfrm>
          <a:prstGeom prst="ellipse">
            <a:avLst/>
          </a:prstGeom>
          <a:ln>
            <a:noFill/>
          </a:ln>
          <a:effectLst>
            <a:softEdge rad="112500"/>
          </a:effectLst>
        </p:spPr>
      </p:pic>
      <p:sp>
        <p:nvSpPr>
          <p:cNvPr id="7" name="TextBox 6">
            <a:extLst>
              <a:ext uri="{FF2B5EF4-FFF2-40B4-BE49-F238E27FC236}">
                <a16:creationId xmlns:a16="http://schemas.microsoft.com/office/drawing/2014/main" id="{B0927DB9-18A1-4528-B2C4-76775AC0FDA5}"/>
              </a:ext>
            </a:extLst>
          </p:cNvPr>
          <p:cNvSpPr txBox="1"/>
          <p:nvPr userDrawn="1"/>
        </p:nvSpPr>
        <p:spPr>
          <a:xfrm>
            <a:off x="4223452" y="1384766"/>
            <a:ext cx="5116593" cy="1318310"/>
          </a:xfrm>
          <a:prstGeom prst="rect">
            <a:avLst/>
          </a:prstGeom>
          <a:noFill/>
        </p:spPr>
        <p:txBody>
          <a:bodyPr wrap="square" rtlCol="0">
            <a:spAutoFit/>
          </a:bodyPr>
          <a:lstStyle/>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Plaša darbinieku virtuve un atpūtas zona;</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Barības audzēšanas telpas; </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Mazo zīdītāju telpa;</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D</a:t>
            </a:r>
            <a:r>
              <a:rPr lang="es-ES" sz="1400" dirty="0" err="1"/>
              <a:t>uša</a:t>
            </a:r>
            <a:r>
              <a:rPr lang="lv-LV" sz="1400" dirty="0"/>
              <a:t>s</a:t>
            </a:r>
            <a:r>
              <a:rPr lang="es-ES" sz="1400" dirty="0"/>
              <a:t> </a:t>
            </a:r>
            <a:r>
              <a:rPr lang="es-ES" sz="1400" dirty="0" err="1"/>
              <a:t>telpa</a:t>
            </a:r>
            <a:r>
              <a:rPr lang="es-ES" sz="1400" dirty="0"/>
              <a:t> un </a:t>
            </a:r>
            <a:r>
              <a:rPr lang="es-ES" sz="1400" dirty="0" err="1"/>
              <a:t>labierīcības</a:t>
            </a:r>
            <a:r>
              <a:rPr lang="es-ES" sz="1400" dirty="0"/>
              <a:t>;</a:t>
            </a:r>
            <a:endParaRPr lang="lv-LV" sz="1400" dirty="0"/>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Vairākas ieejas cilvēku plūsmas regulēšanai</a:t>
            </a:r>
            <a:endParaRPr lang="es-ES" sz="1400" dirty="0"/>
          </a:p>
        </p:txBody>
      </p:sp>
      <p:sp>
        <p:nvSpPr>
          <p:cNvPr id="23" name="TextBox 22">
            <a:extLst>
              <a:ext uri="{FF2B5EF4-FFF2-40B4-BE49-F238E27FC236}">
                <a16:creationId xmlns:a16="http://schemas.microsoft.com/office/drawing/2014/main" id="{4C88A252-10B4-43FD-96CB-56EC65BBC9BD}"/>
              </a:ext>
            </a:extLst>
          </p:cNvPr>
          <p:cNvSpPr txBox="1"/>
          <p:nvPr userDrawn="1"/>
        </p:nvSpPr>
        <p:spPr>
          <a:xfrm>
            <a:off x="4188498" y="3702514"/>
            <a:ext cx="5116593" cy="1834348"/>
          </a:xfrm>
          <a:prstGeom prst="rect">
            <a:avLst/>
          </a:prstGeom>
          <a:noFill/>
        </p:spPr>
        <p:txBody>
          <a:bodyPr wrap="square" rtlCol="0">
            <a:spAutoFit/>
          </a:bodyPr>
          <a:lstStyle/>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Dzīvnieku karantīnas zona;</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Putnu ziemošanas telpa;</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Mazo dzīvnieku pavairošanas telpa;</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D</a:t>
            </a:r>
            <a:r>
              <a:rPr lang="lv-LV" sz="1400" noProof="0" dirty="0" err="1"/>
              <a:t>uša</a:t>
            </a:r>
            <a:r>
              <a:rPr lang="lv-LV" sz="1400" dirty="0"/>
              <a:t>s</a:t>
            </a:r>
            <a:r>
              <a:rPr lang="es-ES" sz="1400" dirty="0"/>
              <a:t> </a:t>
            </a:r>
            <a:r>
              <a:rPr lang="lv-LV" sz="1400" noProof="0" dirty="0"/>
              <a:t>telpa</a:t>
            </a:r>
            <a:r>
              <a:rPr lang="es-ES" sz="1400" dirty="0"/>
              <a:t> un </a:t>
            </a:r>
            <a:r>
              <a:rPr lang="lv-LV" sz="1400" noProof="0" dirty="0"/>
              <a:t>labierīcības</a:t>
            </a:r>
            <a:r>
              <a:rPr lang="es-ES" sz="1400" dirty="0"/>
              <a:t>;</a:t>
            </a:r>
            <a:endParaRPr lang="lv-LV" sz="1400" dirty="0"/>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Sugu saglabāšanas telpas;</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Ēkas tehniskās telpas un labierīcības.</a:t>
            </a:r>
            <a:endParaRPr lang="en-GB" sz="1400" dirty="0"/>
          </a:p>
          <a:p>
            <a:pPr marL="914400" marR="0" lvl="2" indent="0" algn="l" defTabSz="914400" rtl="0" eaLnBrk="1" fontAlgn="auto" latinLnBrk="0" hangingPunct="1">
              <a:lnSpc>
                <a:spcPct val="90000"/>
              </a:lnSpc>
              <a:spcBef>
                <a:spcPts val="500"/>
              </a:spcBef>
              <a:spcAft>
                <a:spcPts val="0"/>
              </a:spcAft>
              <a:buClrTx/>
              <a:buSzTx/>
              <a:buFontTx/>
              <a:buNone/>
              <a:tabLst/>
              <a:defRPr/>
            </a:pPr>
            <a:endParaRPr lang="lv-LV" sz="1400" dirty="0"/>
          </a:p>
        </p:txBody>
      </p:sp>
      <p:sp>
        <p:nvSpPr>
          <p:cNvPr id="24" name="TextBox 23">
            <a:extLst>
              <a:ext uri="{FF2B5EF4-FFF2-40B4-BE49-F238E27FC236}">
                <a16:creationId xmlns:a16="http://schemas.microsoft.com/office/drawing/2014/main" id="{B1F18B17-533D-44AE-B029-25650453821E}"/>
              </a:ext>
            </a:extLst>
          </p:cNvPr>
          <p:cNvSpPr txBox="1"/>
          <p:nvPr userDrawn="1"/>
        </p:nvSpPr>
        <p:spPr>
          <a:xfrm>
            <a:off x="8216656" y="1384766"/>
            <a:ext cx="3302135" cy="3127523"/>
          </a:xfrm>
          <a:prstGeom prst="rect">
            <a:avLst/>
          </a:prstGeom>
          <a:noFill/>
        </p:spPr>
        <p:txBody>
          <a:bodyPr wrap="square" rtlCol="0">
            <a:spAutoFit/>
          </a:bodyPr>
          <a:lstStyle/>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Mūsdienīga, darbinieku vajadzībām pielāgota labiekārtota ēka.</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Pagrabstāva rekonstrukcija, saglabājot un uzlabojot telpu funkcionalitāti. </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Esošās darbinieku ēkas projektēšanas darbi ir noslēgušies. Būvniecību plānots pabeigt 2025.gada pavasarī.</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endParaRPr lang="lv-LV" sz="1400" dirty="0"/>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endParaRPr lang="lv-LV" sz="1400" dirty="0"/>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endParaRPr lang="es-ES" sz="1400" dirty="0"/>
          </a:p>
        </p:txBody>
      </p:sp>
    </p:spTree>
    <p:extLst>
      <p:ext uri="{BB962C8B-B14F-4D97-AF65-F5344CB8AC3E}">
        <p14:creationId xmlns:p14="http://schemas.microsoft.com/office/powerpoint/2010/main" val="240165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bildes un saturs">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852AA5A-85AA-3D94-3473-C8D7B35E42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50582" y="-294459"/>
            <a:ext cx="3453382" cy="3638550"/>
          </a:xfrm>
          <a:prstGeom prst="rect">
            <a:avLst/>
          </a:prstGeom>
        </p:spPr>
      </p:pic>
      <p:pic>
        <p:nvPicPr>
          <p:cNvPr id="18" name="Graphic 17">
            <a:extLst>
              <a:ext uri="{FF2B5EF4-FFF2-40B4-BE49-F238E27FC236}">
                <a16:creationId xmlns:a16="http://schemas.microsoft.com/office/drawing/2014/main" id="{777849E7-9790-D25A-6F09-6975026C3B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14296" y="437753"/>
            <a:ext cx="761706" cy="761706"/>
          </a:xfrm>
          <a:prstGeom prst="rect">
            <a:avLst/>
          </a:prstGeom>
        </p:spPr>
      </p:pic>
      <p:pic>
        <p:nvPicPr>
          <p:cNvPr id="20" name="Graphic 19">
            <a:extLst>
              <a:ext uri="{FF2B5EF4-FFF2-40B4-BE49-F238E27FC236}">
                <a16:creationId xmlns:a16="http://schemas.microsoft.com/office/drawing/2014/main" id="{ABC6A39D-BC78-5945-A6AB-3CF58C493E4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58934" y="6256448"/>
            <a:ext cx="1679466" cy="1679466"/>
          </a:xfrm>
          <a:prstGeom prst="rect">
            <a:avLst/>
          </a:prstGeom>
        </p:spPr>
      </p:pic>
      <p:sp>
        <p:nvSpPr>
          <p:cNvPr id="3" name="Title 1">
            <a:extLst>
              <a:ext uri="{FF2B5EF4-FFF2-40B4-BE49-F238E27FC236}">
                <a16:creationId xmlns:a16="http://schemas.microsoft.com/office/drawing/2014/main" id="{6417909A-6291-BD74-8476-8BA721674BFF}"/>
              </a:ext>
            </a:extLst>
          </p:cNvPr>
          <p:cNvSpPr>
            <a:spLocks noGrp="1"/>
          </p:cNvSpPr>
          <p:nvPr>
            <p:ph type="title" hasCustomPrompt="1"/>
          </p:nvPr>
        </p:nvSpPr>
        <p:spPr>
          <a:xfrm>
            <a:off x="385273" y="348034"/>
            <a:ext cx="10515600" cy="470572"/>
          </a:xfrm>
          <a:prstGeom prst="rect">
            <a:avLst/>
          </a:prstGeom>
        </p:spPr>
        <p:txBody>
          <a:bodyPr/>
          <a:lstStyle>
            <a:lvl1pPr>
              <a:defRPr/>
            </a:lvl1pPr>
          </a:lstStyle>
          <a:p>
            <a:r>
              <a:rPr lang="lv-LV" dirty="0"/>
              <a:t>Teritorijas projekti</a:t>
            </a:r>
            <a:endParaRPr lang="en-LV" dirty="0"/>
          </a:p>
        </p:txBody>
      </p:sp>
      <p:pic>
        <p:nvPicPr>
          <p:cNvPr id="17" name="Picture 16">
            <a:extLst>
              <a:ext uri="{FF2B5EF4-FFF2-40B4-BE49-F238E27FC236}">
                <a16:creationId xmlns:a16="http://schemas.microsoft.com/office/drawing/2014/main" id="{8103E642-C14B-4292-A514-12DA03C1FBE6}"/>
              </a:ext>
            </a:extLst>
          </p:cNvPr>
          <p:cNvPicPr>
            <a:picLocks noChangeAspect="1"/>
          </p:cNvPicPr>
          <p:nvPr userDrawn="1"/>
        </p:nvPicPr>
        <p:blipFill>
          <a:blip r:embed="rId8"/>
          <a:stretch>
            <a:fillRect/>
          </a:stretch>
        </p:blipFill>
        <p:spPr>
          <a:xfrm>
            <a:off x="1197645" y="1040887"/>
            <a:ext cx="2481510" cy="2481510"/>
          </a:xfrm>
          <a:prstGeom prst="ellipse">
            <a:avLst/>
          </a:prstGeom>
          <a:ln>
            <a:noFill/>
          </a:ln>
          <a:effectLst>
            <a:softEdge rad="112500"/>
          </a:effectLst>
        </p:spPr>
      </p:pic>
      <p:pic>
        <p:nvPicPr>
          <p:cNvPr id="25" name="Picture 24">
            <a:extLst>
              <a:ext uri="{FF2B5EF4-FFF2-40B4-BE49-F238E27FC236}">
                <a16:creationId xmlns:a16="http://schemas.microsoft.com/office/drawing/2014/main" id="{8622F41A-E58D-48C8-948F-311D3574A1D3}"/>
              </a:ext>
            </a:extLst>
          </p:cNvPr>
          <p:cNvPicPr>
            <a:picLocks noChangeAspect="1"/>
          </p:cNvPicPr>
          <p:nvPr userDrawn="1"/>
        </p:nvPicPr>
        <p:blipFill>
          <a:blip r:embed="rId9"/>
          <a:stretch>
            <a:fillRect/>
          </a:stretch>
        </p:blipFill>
        <p:spPr>
          <a:xfrm>
            <a:off x="4319126" y="1040887"/>
            <a:ext cx="2647892" cy="2481510"/>
          </a:xfrm>
          <a:prstGeom prst="ellipse">
            <a:avLst/>
          </a:prstGeom>
          <a:ln>
            <a:noFill/>
          </a:ln>
          <a:effectLst>
            <a:softEdge rad="112500"/>
          </a:effectLst>
        </p:spPr>
      </p:pic>
      <p:pic>
        <p:nvPicPr>
          <p:cNvPr id="29" name="Picture 28">
            <a:extLst>
              <a:ext uri="{FF2B5EF4-FFF2-40B4-BE49-F238E27FC236}">
                <a16:creationId xmlns:a16="http://schemas.microsoft.com/office/drawing/2014/main" id="{36AB3A98-377B-4150-BE2E-29FCD7DE34CF}"/>
              </a:ext>
            </a:extLst>
          </p:cNvPr>
          <p:cNvPicPr>
            <a:picLocks noChangeAspect="1"/>
          </p:cNvPicPr>
          <p:nvPr userDrawn="1"/>
        </p:nvPicPr>
        <p:blipFill>
          <a:blip r:embed="rId10"/>
          <a:stretch>
            <a:fillRect/>
          </a:stretch>
        </p:blipFill>
        <p:spPr>
          <a:xfrm>
            <a:off x="7701788" y="1051892"/>
            <a:ext cx="2705334" cy="2523532"/>
          </a:xfrm>
          <a:prstGeom prst="ellipse">
            <a:avLst/>
          </a:prstGeom>
          <a:ln>
            <a:noFill/>
          </a:ln>
          <a:effectLst>
            <a:softEdge rad="112500"/>
          </a:effectLst>
        </p:spPr>
      </p:pic>
      <p:sp>
        <p:nvSpPr>
          <p:cNvPr id="30" name="TextBox 29">
            <a:extLst>
              <a:ext uri="{FF2B5EF4-FFF2-40B4-BE49-F238E27FC236}">
                <a16:creationId xmlns:a16="http://schemas.microsoft.com/office/drawing/2014/main" id="{BF36A6BB-328B-49A9-8C20-ADB281FF5D9F}"/>
              </a:ext>
            </a:extLst>
          </p:cNvPr>
          <p:cNvSpPr txBox="1"/>
          <p:nvPr userDrawn="1"/>
        </p:nvSpPr>
        <p:spPr>
          <a:xfrm>
            <a:off x="512555" y="3744678"/>
            <a:ext cx="2847865" cy="1900007"/>
          </a:xfrm>
          <a:prstGeom prst="rect">
            <a:avLst/>
          </a:prstGeom>
          <a:noFill/>
        </p:spPr>
        <p:txBody>
          <a:bodyPr wrap="square" rtlCol="0">
            <a:spAutoFit/>
          </a:bodyPr>
          <a:lstStyle/>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Flamingo ārtelpu ekspozīcijas uzlabošanas darbi.</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endParaRPr lang="lv-LV" sz="1400" dirty="0"/>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endParaRPr lang="lv-LV" sz="1400" dirty="0"/>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endParaRPr lang="lv-LV" sz="1400" dirty="0"/>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Plānots pabeigt 1.jūnijā.</a:t>
            </a:r>
          </a:p>
        </p:txBody>
      </p:sp>
      <p:sp>
        <p:nvSpPr>
          <p:cNvPr id="31" name="TextBox 30">
            <a:extLst>
              <a:ext uri="{FF2B5EF4-FFF2-40B4-BE49-F238E27FC236}">
                <a16:creationId xmlns:a16="http://schemas.microsoft.com/office/drawing/2014/main" id="{72F3385C-6536-4A1C-BECB-B270B4B593F2}"/>
              </a:ext>
            </a:extLst>
          </p:cNvPr>
          <p:cNvSpPr txBox="1"/>
          <p:nvPr userDrawn="1"/>
        </p:nvSpPr>
        <p:spPr>
          <a:xfrm>
            <a:off x="3679155" y="3711848"/>
            <a:ext cx="2847865" cy="1965666"/>
          </a:xfrm>
          <a:prstGeom prst="rect">
            <a:avLst/>
          </a:prstGeom>
          <a:noFill/>
        </p:spPr>
        <p:txBody>
          <a:bodyPr wrap="square" rtlCol="0">
            <a:spAutoFit/>
          </a:bodyPr>
          <a:lstStyle/>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Pelikānu ekspozīcijas uzlabošanas darbi, veco grifu būru demontāžas darbi un ezermalas sakārtošana.</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endParaRPr lang="lv-LV" sz="1400" dirty="0"/>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Plānots pabeigt 1.jūnijā.</a:t>
            </a:r>
          </a:p>
        </p:txBody>
      </p:sp>
      <p:sp>
        <p:nvSpPr>
          <p:cNvPr id="32" name="TextBox 31">
            <a:extLst>
              <a:ext uri="{FF2B5EF4-FFF2-40B4-BE49-F238E27FC236}">
                <a16:creationId xmlns:a16="http://schemas.microsoft.com/office/drawing/2014/main" id="{60F6EB0B-5960-4EDA-BBC5-360C87958C39}"/>
              </a:ext>
            </a:extLst>
          </p:cNvPr>
          <p:cNvSpPr txBox="1"/>
          <p:nvPr userDrawn="1"/>
        </p:nvSpPr>
        <p:spPr>
          <a:xfrm>
            <a:off x="7204988" y="3744678"/>
            <a:ext cx="2847865" cy="1190069"/>
          </a:xfrm>
          <a:prstGeom prst="rect">
            <a:avLst/>
          </a:prstGeom>
          <a:noFill/>
        </p:spPr>
        <p:txBody>
          <a:bodyPr wrap="square" rtlCol="0">
            <a:spAutoFit/>
          </a:bodyPr>
          <a:lstStyle/>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Kukaiņu audzēšanas mājas izveide.</a:t>
            </a:r>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endParaRPr lang="lv-LV" sz="1400" dirty="0"/>
          </a:p>
          <a:p>
            <a:pPr marL="1143000" marR="0" lvl="2" indent="-228600" algn="l" defTabSz="914400" rtl="0" eaLnBrk="1" fontAlgn="auto" latinLnBrk="0" hangingPunct="1">
              <a:lnSpc>
                <a:spcPct val="90000"/>
              </a:lnSpc>
              <a:spcBef>
                <a:spcPts val="500"/>
              </a:spcBef>
              <a:spcAft>
                <a:spcPts val="0"/>
              </a:spcAft>
              <a:buClrTx/>
              <a:buSzTx/>
              <a:buFontTx/>
              <a:buBlip>
                <a:blip r:embed="rId11">
                  <a:extLst>
                    <a:ext uri="{96DAC541-7B7A-43D3-8B79-37D633B846F1}">
                      <asvg:svgBlip xmlns:asvg="http://schemas.microsoft.com/office/drawing/2016/SVG/main" r:embed="rId12"/>
                    </a:ext>
                  </a:extLst>
                </a:blip>
              </a:buBlip>
              <a:tabLst/>
              <a:defRPr/>
            </a:pPr>
            <a:r>
              <a:rPr lang="lv-LV" sz="1400" dirty="0"/>
              <a:t>Plānots pabeigt š.g. septembrī.</a:t>
            </a:r>
          </a:p>
        </p:txBody>
      </p:sp>
    </p:spTree>
    <p:extLst>
      <p:ext uri="{BB962C8B-B14F-4D97-AF65-F5344CB8AC3E}">
        <p14:creationId xmlns:p14="http://schemas.microsoft.com/office/powerpoint/2010/main" val="217119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turs 2 kolonnas">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F7CA00D-9D62-5C4E-8D73-9001066B31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69102" y="-2149125"/>
            <a:ext cx="5230018" cy="2967731"/>
          </a:xfrm>
          <a:prstGeom prst="rect">
            <a:avLst/>
          </a:prstGeom>
        </p:spPr>
      </p:pic>
      <p:pic>
        <p:nvPicPr>
          <p:cNvPr id="15" name="Graphic 14">
            <a:extLst>
              <a:ext uri="{FF2B5EF4-FFF2-40B4-BE49-F238E27FC236}">
                <a16:creationId xmlns:a16="http://schemas.microsoft.com/office/drawing/2014/main" id="{3332E3FE-9C36-B841-D2DB-73C8395806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08244" y="559979"/>
            <a:ext cx="775867" cy="775867"/>
          </a:xfrm>
          <a:prstGeom prst="rect">
            <a:avLst/>
          </a:prstGeom>
        </p:spPr>
      </p:pic>
      <p:pic>
        <p:nvPicPr>
          <p:cNvPr id="17" name="Graphic 16">
            <a:extLst>
              <a:ext uri="{FF2B5EF4-FFF2-40B4-BE49-F238E27FC236}">
                <a16:creationId xmlns:a16="http://schemas.microsoft.com/office/drawing/2014/main" id="{502A8389-4E5F-DC2A-619F-D19A02B6A8B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9708" y="5383253"/>
            <a:ext cx="2253425" cy="2253425"/>
          </a:xfrm>
          <a:prstGeom prst="rect">
            <a:avLst/>
          </a:prstGeom>
        </p:spPr>
      </p:pic>
      <p:sp>
        <p:nvSpPr>
          <p:cNvPr id="3" name="Title 1">
            <a:extLst>
              <a:ext uri="{FF2B5EF4-FFF2-40B4-BE49-F238E27FC236}">
                <a16:creationId xmlns:a16="http://schemas.microsoft.com/office/drawing/2014/main" id="{7DAA58F4-D839-F312-5B41-FF276AEA94FE}"/>
              </a:ext>
            </a:extLst>
          </p:cNvPr>
          <p:cNvSpPr>
            <a:spLocks noGrp="1"/>
          </p:cNvSpPr>
          <p:nvPr>
            <p:ph type="title" hasCustomPrompt="1"/>
          </p:nvPr>
        </p:nvSpPr>
        <p:spPr>
          <a:xfrm>
            <a:off x="385273" y="348034"/>
            <a:ext cx="10515600" cy="470572"/>
          </a:xfrm>
          <a:prstGeom prst="rect">
            <a:avLst/>
          </a:prstGeom>
        </p:spPr>
        <p:txBody>
          <a:bodyPr/>
          <a:lstStyle/>
          <a:p>
            <a:r>
              <a:rPr lang="en-GB" dirty="0"/>
              <a:t>CLICK TO EDIT MASTER TITLE STYLE</a:t>
            </a:r>
            <a:endParaRPr lang="en-LV" dirty="0"/>
          </a:p>
        </p:txBody>
      </p:sp>
      <p:sp>
        <p:nvSpPr>
          <p:cNvPr id="7" name="Text Placeholder 6">
            <a:extLst>
              <a:ext uri="{FF2B5EF4-FFF2-40B4-BE49-F238E27FC236}">
                <a16:creationId xmlns:a16="http://schemas.microsoft.com/office/drawing/2014/main" id="{49795190-C37E-7CFA-0E69-DD19792CE37C}"/>
              </a:ext>
            </a:extLst>
          </p:cNvPr>
          <p:cNvSpPr>
            <a:spLocks noGrp="1"/>
          </p:cNvSpPr>
          <p:nvPr>
            <p:ph type="body" sz="quarter" idx="10" hasCustomPrompt="1"/>
          </p:nvPr>
        </p:nvSpPr>
        <p:spPr>
          <a:xfrm>
            <a:off x="1254837" y="1395218"/>
            <a:ext cx="9230601" cy="627063"/>
          </a:xfrm>
          <a:prstGeom prst="rect">
            <a:avLst/>
          </a:prstGeom>
        </p:spPr>
        <p:txBody>
          <a:bodyPr anchor="ctr">
            <a:noAutofit/>
          </a:bodyPr>
          <a:lstStyle>
            <a:lvl1pPr marL="0" indent="0">
              <a:buNone/>
              <a:defRPr sz="3000" b="1" i="0">
                <a:latin typeface="☞TTROUNDS-LIGHT" panose="02000803020000020003" pitchFamily="2" charset="0"/>
              </a:defRPr>
            </a:lvl1pPr>
          </a:lstStyle>
          <a:p>
            <a:pPr lvl="0"/>
            <a:r>
              <a:rPr lang="en-LV" dirty="0"/>
              <a:t>The quick brown fox jumps over the lazy dog</a:t>
            </a:r>
          </a:p>
        </p:txBody>
      </p:sp>
      <p:sp>
        <p:nvSpPr>
          <p:cNvPr id="9" name="Text Placeholder 8">
            <a:extLst>
              <a:ext uri="{FF2B5EF4-FFF2-40B4-BE49-F238E27FC236}">
                <a16:creationId xmlns:a16="http://schemas.microsoft.com/office/drawing/2014/main" id="{99FC2ED8-2CC1-4970-31F3-5C4FE0E185CA}"/>
              </a:ext>
            </a:extLst>
          </p:cNvPr>
          <p:cNvSpPr>
            <a:spLocks noGrp="1"/>
          </p:cNvSpPr>
          <p:nvPr>
            <p:ph type="body" sz="quarter" idx="11" hasCustomPrompt="1"/>
          </p:nvPr>
        </p:nvSpPr>
        <p:spPr>
          <a:xfrm>
            <a:off x="1254125" y="2022475"/>
            <a:ext cx="9231313" cy="3794125"/>
          </a:xfrm>
          <a:prstGeom prst="rect">
            <a:avLst/>
          </a:prstGeom>
        </p:spPr>
        <p:txBody>
          <a:bodyPr numCol="2" spcCol="720000">
            <a:normAutofit/>
          </a:bodyPr>
          <a:lstStyle>
            <a:lvl1pPr>
              <a:defRPr sz="1400"/>
            </a:lvl1pPr>
            <a:lvl2pPr>
              <a:defRPr sz="1400"/>
            </a:lvl2pPr>
          </a:lstStyle>
          <a:p>
            <a:pPr lvl="0"/>
            <a:r>
              <a:rPr lang="en-GB" sz="1400" dirty="0"/>
              <a:t>Lorem ipsum dolor sit amet, consectetuer adipiscing elit. Maecenas porttitor congue </a:t>
            </a:r>
            <a:r>
              <a:rPr lang="en-GB" sz="1400" dirty="0" err="1"/>
              <a:t>massa</a:t>
            </a:r>
            <a:r>
              <a:rPr lang="en-GB" sz="1400" dirty="0"/>
              <a:t>.</a:t>
            </a:r>
          </a:p>
          <a:p>
            <a:pPr lvl="1"/>
            <a:r>
              <a:rPr lang="en-GB" sz="1400" dirty="0" err="1"/>
              <a:t>Fusce</a:t>
            </a:r>
            <a:r>
              <a:rPr lang="en-GB" sz="1400" dirty="0"/>
              <a:t> </a:t>
            </a:r>
            <a:r>
              <a:rPr lang="en-GB" sz="1400" dirty="0" err="1"/>
              <a:t>posuere</a:t>
            </a:r>
            <a:r>
              <a:rPr lang="en-GB" sz="1400" dirty="0"/>
              <a:t>, magna </a:t>
            </a:r>
            <a:r>
              <a:rPr lang="en-GB" sz="1400" dirty="0" err="1"/>
              <a:t>sed</a:t>
            </a:r>
            <a:r>
              <a:rPr lang="en-GB" sz="1400" dirty="0"/>
              <a:t> pulvinar </a:t>
            </a:r>
            <a:r>
              <a:rPr lang="en-GB" sz="1400" dirty="0" err="1"/>
              <a:t>ultricies</a:t>
            </a:r>
            <a:r>
              <a:rPr lang="en-GB" sz="1400" dirty="0"/>
              <a:t>, </a:t>
            </a:r>
            <a:r>
              <a:rPr lang="en-GB" sz="1400" dirty="0" err="1"/>
              <a:t>purus</a:t>
            </a:r>
            <a:r>
              <a:rPr lang="en-GB" sz="1400" dirty="0"/>
              <a:t> </a:t>
            </a:r>
            <a:r>
              <a:rPr lang="en-GB" sz="1400" dirty="0" err="1"/>
              <a:t>lectus</a:t>
            </a:r>
            <a:r>
              <a:rPr lang="en-GB" sz="1400" dirty="0"/>
              <a:t> </a:t>
            </a:r>
            <a:r>
              <a:rPr lang="en-GB" sz="1400" dirty="0" err="1"/>
              <a:t>malesuada</a:t>
            </a:r>
            <a:r>
              <a:rPr lang="en-GB" sz="1400" dirty="0"/>
              <a:t> libero, sit </a:t>
            </a:r>
            <a:r>
              <a:rPr lang="en-GB" sz="1400" dirty="0" err="1"/>
              <a:t>amet</a:t>
            </a:r>
            <a:r>
              <a:rPr lang="en-GB" sz="1400" dirty="0"/>
              <a:t> </a:t>
            </a:r>
            <a:r>
              <a:rPr lang="en-GB" sz="1400" dirty="0" err="1"/>
              <a:t>commodo</a:t>
            </a:r>
            <a:r>
              <a:rPr lang="en-GB" sz="1400" dirty="0"/>
              <a:t>.</a:t>
            </a:r>
            <a:endParaRPr lang="en-GB" sz="1600" dirty="0"/>
          </a:p>
          <a:p>
            <a:pPr lvl="0"/>
            <a:r>
              <a:rPr lang="en-GB" sz="1400" dirty="0"/>
              <a:t>Lorem ipsum </a:t>
            </a:r>
            <a:r>
              <a:rPr lang="en-GB" sz="1400" dirty="0" err="1"/>
              <a:t>dolor</a:t>
            </a:r>
            <a:r>
              <a:rPr lang="en-GB" sz="1400" dirty="0"/>
              <a:t> sit </a:t>
            </a:r>
            <a:r>
              <a:rPr lang="en-GB" sz="1400" dirty="0" err="1"/>
              <a:t>amet</a:t>
            </a:r>
            <a:r>
              <a:rPr lang="en-GB" sz="1400" dirty="0"/>
              <a:t>, </a:t>
            </a:r>
            <a:r>
              <a:rPr lang="en-GB" sz="1400" dirty="0" err="1"/>
              <a:t>consectetuer</a:t>
            </a:r>
            <a:r>
              <a:rPr lang="en-GB" sz="1400" dirty="0"/>
              <a:t> </a:t>
            </a:r>
            <a:r>
              <a:rPr lang="en-GB" sz="1400" dirty="0" err="1"/>
              <a:t>adipiscing</a:t>
            </a:r>
            <a:r>
              <a:rPr lang="en-GB" sz="1400" dirty="0"/>
              <a:t> </a:t>
            </a:r>
            <a:r>
              <a:rPr lang="en-GB" sz="1400" dirty="0" err="1"/>
              <a:t>elit</a:t>
            </a:r>
            <a:r>
              <a:rPr lang="en-GB" sz="1400" dirty="0"/>
              <a:t>. Maecenas </a:t>
            </a:r>
            <a:r>
              <a:rPr lang="en-GB" sz="1400" dirty="0" err="1"/>
              <a:t>porttitor</a:t>
            </a:r>
            <a:r>
              <a:rPr lang="en-GB" sz="1400" dirty="0"/>
              <a:t> </a:t>
            </a:r>
            <a:r>
              <a:rPr lang="en-GB" sz="1400" dirty="0" err="1"/>
              <a:t>congue</a:t>
            </a:r>
            <a:r>
              <a:rPr lang="en-GB" sz="1400" dirty="0"/>
              <a:t> </a:t>
            </a:r>
            <a:r>
              <a:rPr lang="en-GB" sz="1400" dirty="0" err="1"/>
              <a:t>massa</a:t>
            </a:r>
            <a:r>
              <a:rPr lang="en-GB" sz="1400" dirty="0"/>
              <a:t>.</a:t>
            </a:r>
          </a:p>
          <a:p>
            <a:pPr lvl="0"/>
            <a:r>
              <a:rPr lang="en-GB" sz="1400" dirty="0" err="1"/>
              <a:t>Fusce</a:t>
            </a:r>
            <a:r>
              <a:rPr lang="en-GB" sz="1400" dirty="0"/>
              <a:t> </a:t>
            </a:r>
            <a:r>
              <a:rPr lang="en-GB" sz="1400" dirty="0" err="1"/>
              <a:t>posuere</a:t>
            </a:r>
            <a:r>
              <a:rPr lang="en-GB" sz="1400" dirty="0"/>
              <a:t>, magna </a:t>
            </a:r>
            <a:r>
              <a:rPr lang="en-GB" sz="1400" dirty="0" err="1"/>
              <a:t>sed</a:t>
            </a:r>
            <a:r>
              <a:rPr lang="en-GB" sz="1400" dirty="0"/>
              <a:t> pulvinar </a:t>
            </a:r>
            <a:r>
              <a:rPr lang="en-GB" sz="1400" dirty="0" err="1"/>
              <a:t>ultricies</a:t>
            </a:r>
            <a:r>
              <a:rPr lang="en-GB" sz="1400" dirty="0"/>
              <a:t>, </a:t>
            </a:r>
            <a:r>
              <a:rPr lang="en-GB" sz="1400" dirty="0" err="1"/>
              <a:t>purus</a:t>
            </a:r>
            <a:r>
              <a:rPr lang="en-GB" sz="1400" dirty="0"/>
              <a:t> </a:t>
            </a:r>
            <a:r>
              <a:rPr lang="en-GB" sz="1400" dirty="0" err="1"/>
              <a:t>lectus</a:t>
            </a:r>
            <a:r>
              <a:rPr lang="en-GB" sz="1400" dirty="0"/>
              <a:t> </a:t>
            </a:r>
            <a:r>
              <a:rPr lang="en-GB" sz="1400" dirty="0" err="1"/>
              <a:t>malesuada</a:t>
            </a:r>
            <a:r>
              <a:rPr lang="en-GB" sz="1400" dirty="0"/>
              <a:t> libero, sit </a:t>
            </a:r>
            <a:r>
              <a:rPr lang="en-GB" sz="1400" dirty="0" err="1"/>
              <a:t>amet</a:t>
            </a:r>
            <a:r>
              <a:rPr lang="en-GB" sz="1400" dirty="0"/>
              <a:t> </a:t>
            </a:r>
            <a:r>
              <a:rPr lang="en-GB" sz="1400" dirty="0" err="1"/>
              <a:t>commodo</a:t>
            </a:r>
            <a:r>
              <a:rPr lang="en-GB" sz="1400" dirty="0"/>
              <a:t>.</a:t>
            </a:r>
            <a:endParaRPr lang="en-GB" sz="1600" dirty="0"/>
          </a:p>
          <a:p>
            <a:pPr lvl="0"/>
            <a:r>
              <a:rPr lang="en-GB" sz="1400" dirty="0"/>
              <a:t>Lorem ipsum </a:t>
            </a:r>
            <a:r>
              <a:rPr lang="en-GB" sz="1400" dirty="0" err="1"/>
              <a:t>dolor</a:t>
            </a:r>
            <a:r>
              <a:rPr lang="en-GB" sz="1400" dirty="0"/>
              <a:t> sit </a:t>
            </a:r>
            <a:r>
              <a:rPr lang="en-GB" sz="1400" dirty="0" err="1"/>
              <a:t>amet</a:t>
            </a:r>
            <a:r>
              <a:rPr lang="en-GB" sz="1400" dirty="0"/>
              <a:t>, </a:t>
            </a:r>
            <a:r>
              <a:rPr lang="en-GB" sz="1400" dirty="0" err="1"/>
              <a:t>consectetuer</a:t>
            </a:r>
            <a:r>
              <a:rPr lang="en-GB" sz="1400" dirty="0"/>
              <a:t> </a:t>
            </a:r>
            <a:r>
              <a:rPr lang="en-GB" sz="1400" dirty="0" err="1"/>
              <a:t>adipiscing</a:t>
            </a:r>
            <a:r>
              <a:rPr lang="en-GB" sz="1400" dirty="0"/>
              <a:t> </a:t>
            </a:r>
            <a:r>
              <a:rPr lang="en-GB" sz="1400" dirty="0" err="1"/>
              <a:t>elit</a:t>
            </a:r>
            <a:r>
              <a:rPr lang="en-GB" sz="1400" dirty="0"/>
              <a:t>. Maecenas </a:t>
            </a:r>
            <a:r>
              <a:rPr lang="en-GB" sz="1400" dirty="0" err="1"/>
              <a:t>porttitor</a:t>
            </a:r>
            <a:r>
              <a:rPr lang="en-GB" sz="1400" dirty="0"/>
              <a:t> </a:t>
            </a:r>
            <a:r>
              <a:rPr lang="en-GB" sz="1400" dirty="0" err="1"/>
              <a:t>congue</a:t>
            </a:r>
            <a:r>
              <a:rPr lang="en-GB" sz="1400" dirty="0"/>
              <a:t> </a:t>
            </a:r>
            <a:r>
              <a:rPr lang="en-GB" sz="1400" dirty="0" err="1"/>
              <a:t>massa</a:t>
            </a:r>
            <a:r>
              <a:rPr lang="en-GB" sz="1400" dirty="0"/>
              <a:t>.</a:t>
            </a:r>
          </a:p>
          <a:p>
            <a:pPr lvl="0"/>
            <a:r>
              <a:rPr lang="en-GB" sz="1400" dirty="0" err="1"/>
              <a:t>Fusce</a:t>
            </a:r>
            <a:r>
              <a:rPr lang="en-GB" sz="1400" dirty="0"/>
              <a:t> </a:t>
            </a:r>
            <a:r>
              <a:rPr lang="en-GB" sz="1400" dirty="0" err="1"/>
              <a:t>posuere</a:t>
            </a:r>
            <a:r>
              <a:rPr lang="en-GB" sz="1400" dirty="0"/>
              <a:t>, magna </a:t>
            </a:r>
            <a:r>
              <a:rPr lang="en-GB" sz="1400" dirty="0" err="1"/>
              <a:t>sed</a:t>
            </a:r>
            <a:r>
              <a:rPr lang="en-GB" sz="1400" dirty="0"/>
              <a:t> pulvinar </a:t>
            </a:r>
            <a:r>
              <a:rPr lang="en-GB" sz="1400" dirty="0" err="1"/>
              <a:t>ultricies</a:t>
            </a:r>
            <a:r>
              <a:rPr lang="en-GB" sz="1400" dirty="0"/>
              <a:t>, </a:t>
            </a:r>
            <a:r>
              <a:rPr lang="en-GB" sz="1400" dirty="0" err="1"/>
              <a:t>purus</a:t>
            </a:r>
            <a:r>
              <a:rPr lang="en-GB" sz="1400" dirty="0"/>
              <a:t> </a:t>
            </a:r>
            <a:r>
              <a:rPr lang="en-GB" sz="1400" dirty="0" err="1"/>
              <a:t>lectus</a:t>
            </a:r>
            <a:r>
              <a:rPr lang="en-GB" sz="1400" dirty="0"/>
              <a:t> </a:t>
            </a:r>
            <a:r>
              <a:rPr lang="en-GB" sz="1400" dirty="0" err="1"/>
              <a:t>malesuada</a:t>
            </a:r>
            <a:r>
              <a:rPr lang="en-GB" sz="1400" dirty="0"/>
              <a:t> libero, sit </a:t>
            </a:r>
            <a:r>
              <a:rPr lang="en-GB" sz="1400" dirty="0" err="1"/>
              <a:t>amet</a:t>
            </a:r>
            <a:r>
              <a:rPr lang="en-GB" sz="1400" dirty="0"/>
              <a:t> </a:t>
            </a:r>
            <a:r>
              <a:rPr lang="en-GB" sz="1400" dirty="0" err="1"/>
              <a:t>commodo</a:t>
            </a:r>
            <a:r>
              <a:rPr lang="en-GB" sz="1400" dirty="0"/>
              <a:t>.</a:t>
            </a:r>
            <a:endParaRPr lang="en-GB" sz="1600" dirty="0"/>
          </a:p>
          <a:p>
            <a:pPr lvl="0"/>
            <a:r>
              <a:rPr lang="en-GB" sz="1400" dirty="0"/>
              <a:t>Lorem ipsum </a:t>
            </a:r>
            <a:r>
              <a:rPr lang="en-GB" sz="1400" dirty="0" err="1"/>
              <a:t>dolor</a:t>
            </a:r>
            <a:r>
              <a:rPr lang="en-GB" sz="1400" dirty="0"/>
              <a:t> sit </a:t>
            </a:r>
            <a:r>
              <a:rPr lang="en-GB" sz="1400" dirty="0" err="1"/>
              <a:t>amet</a:t>
            </a:r>
            <a:r>
              <a:rPr lang="en-GB" sz="1400" dirty="0"/>
              <a:t>, </a:t>
            </a:r>
            <a:r>
              <a:rPr lang="en-GB" sz="1400" dirty="0" err="1"/>
              <a:t>consectetuer</a:t>
            </a:r>
            <a:r>
              <a:rPr lang="en-GB" sz="1400" dirty="0"/>
              <a:t> </a:t>
            </a:r>
            <a:r>
              <a:rPr lang="en-GB" sz="1400" dirty="0" err="1"/>
              <a:t>adipiscing</a:t>
            </a:r>
            <a:r>
              <a:rPr lang="en-GB" sz="1400" dirty="0"/>
              <a:t> </a:t>
            </a:r>
            <a:r>
              <a:rPr lang="en-GB" sz="1400" dirty="0" err="1"/>
              <a:t>elit</a:t>
            </a:r>
            <a:r>
              <a:rPr lang="en-GB" sz="1400" dirty="0"/>
              <a:t>. Maecenas </a:t>
            </a:r>
            <a:r>
              <a:rPr lang="en-GB" sz="1400" dirty="0" err="1"/>
              <a:t>porttitor</a:t>
            </a:r>
            <a:r>
              <a:rPr lang="en-GB" sz="1400" dirty="0"/>
              <a:t> </a:t>
            </a:r>
            <a:r>
              <a:rPr lang="en-GB" sz="1400" dirty="0" err="1"/>
              <a:t>congue</a:t>
            </a:r>
            <a:r>
              <a:rPr lang="en-GB" sz="1400" dirty="0"/>
              <a:t> </a:t>
            </a:r>
            <a:r>
              <a:rPr lang="en-GB" sz="1400" dirty="0" err="1"/>
              <a:t>massa</a:t>
            </a:r>
            <a:r>
              <a:rPr lang="en-GB" sz="1400" dirty="0"/>
              <a:t>.</a:t>
            </a:r>
          </a:p>
          <a:p>
            <a:pPr lvl="0"/>
            <a:r>
              <a:rPr lang="en-GB" sz="1400" dirty="0" err="1"/>
              <a:t>Fusce</a:t>
            </a:r>
            <a:r>
              <a:rPr lang="en-GB" sz="1400" dirty="0"/>
              <a:t> </a:t>
            </a:r>
            <a:r>
              <a:rPr lang="en-GB" sz="1400" dirty="0" err="1"/>
              <a:t>posuere</a:t>
            </a:r>
            <a:r>
              <a:rPr lang="en-GB" sz="1400" dirty="0"/>
              <a:t>, magna </a:t>
            </a:r>
            <a:r>
              <a:rPr lang="en-GB" sz="1400" dirty="0" err="1"/>
              <a:t>sed</a:t>
            </a:r>
            <a:r>
              <a:rPr lang="en-GB" sz="1400" dirty="0"/>
              <a:t> pulvinar </a:t>
            </a:r>
            <a:r>
              <a:rPr lang="en-GB" sz="1400" dirty="0" err="1"/>
              <a:t>ultricies</a:t>
            </a:r>
            <a:r>
              <a:rPr lang="en-GB" sz="1400" dirty="0"/>
              <a:t>, </a:t>
            </a:r>
            <a:r>
              <a:rPr lang="en-GB" sz="1400" dirty="0" err="1"/>
              <a:t>purus</a:t>
            </a:r>
            <a:r>
              <a:rPr lang="en-GB" sz="1400" dirty="0"/>
              <a:t> </a:t>
            </a:r>
            <a:r>
              <a:rPr lang="en-GB" sz="1400" dirty="0" err="1"/>
              <a:t>lectus</a:t>
            </a:r>
            <a:r>
              <a:rPr lang="en-GB" sz="1400" dirty="0"/>
              <a:t> </a:t>
            </a:r>
            <a:r>
              <a:rPr lang="en-GB" sz="1400" dirty="0" err="1"/>
              <a:t>malesuada</a:t>
            </a:r>
            <a:r>
              <a:rPr lang="en-GB" sz="1400" dirty="0"/>
              <a:t> libero, sit </a:t>
            </a:r>
            <a:r>
              <a:rPr lang="en-GB" sz="1400" dirty="0" err="1"/>
              <a:t>amet</a:t>
            </a:r>
            <a:r>
              <a:rPr lang="en-GB" sz="1400" dirty="0"/>
              <a:t> </a:t>
            </a:r>
            <a:r>
              <a:rPr lang="en-GB" sz="1400" dirty="0" err="1"/>
              <a:t>commodo</a:t>
            </a:r>
            <a:r>
              <a:rPr lang="en-GB" sz="1400" dirty="0"/>
              <a:t>.</a:t>
            </a:r>
            <a:endParaRPr lang="en-GB" sz="1600" dirty="0"/>
          </a:p>
          <a:p>
            <a:pPr lvl="0"/>
            <a:r>
              <a:rPr lang="en-GB" sz="1400" dirty="0"/>
              <a:t>Lorem ipsum </a:t>
            </a:r>
            <a:r>
              <a:rPr lang="en-GB" sz="1400" dirty="0" err="1"/>
              <a:t>dolor</a:t>
            </a:r>
            <a:r>
              <a:rPr lang="en-GB" sz="1400" dirty="0"/>
              <a:t> sit </a:t>
            </a:r>
            <a:r>
              <a:rPr lang="en-GB" sz="1400" dirty="0" err="1"/>
              <a:t>amet</a:t>
            </a:r>
            <a:r>
              <a:rPr lang="en-GB" sz="1400" dirty="0"/>
              <a:t>, </a:t>
            </a:r>
            <a:r>
              <a:rPr lang="en-GB" sz="1400" dirty="0" err="1"/>
              <a:t>consectetuer</a:t>
            </a:r>
            <a:r>
              <a:rPr lang="en-GB" sz="1400" dirty="0"/>
              <a:t> </a:t>
            </a:r>
            <a:r>
              <a:rPr lang="en-GB" sz="1400" dirty="0" err="1"/>
              <a:t>adipiscing</a:t>
            </a:r>
            <a:r>
              <a:rPr lang="en-GB" sz="1400" dirty="0"/>
              <a:t> </a:t>
            </a:r>
            <a:r>
              <a:rPr lang="en-GB" sz="1400" dirty="0" err="1"/>
              <a:t>elit</a:t>
            </a:r>
            <a:r>
              <a:rPr lang="en-GB" sz="1400" dirty="0"/>
              <a:t>. Maecenas </a:t>
            </a:r>
            <a:r>
              <a:rPr lang="en-GB" sz="1400" dirty="0" err="1"/>
              <a:t>porttitor</a:t>
            </a:r>
            <a:r>
              <a:rPr lang="en-GB" sz="1400" dirty="0"/>
              <a:t> </a:t>
            </a:r>
            <a:r>
              <a:rPr lang="en-GB" sz="1400" dirty="0" err="1"/>
              <a:t>congue</a:t>
            </a:r>
            <a:r>
              <a:rPr lang="en-GB" sz="1400" dirty="0"/>
              <a:t> </a:t>
            </a:r>
            <a:r>
              <a:rPr lang="en-GB" sz="1400" dirty="0" err="1"/>
              <a:t>massa</a:t>
            </a:r>
            <a:r>
              <a:rPr lang="en-GB" sz="1400" dirty="0"/>
              <a:t>.</a:t>
            </a:r>
          </a:p>
          <a:p>
            <a:pPr lvl="0"/>
            <a:r>
              <a:rPr lang="en-GB" sz="1400" dirty="0" err="1"/>
              <a:t>Fusce</a:t>
            </a:r>
            <a:r>
              <a:rPr lang="en-GB" sz="1400" dirty="0"/>
              <a:t> </a:t>
            </a:r>
            <a:r>
              <a:rPr lang="en-GB" sz="1400" dirty="0" err="1"/>
              <a:t>posuere</a:t>
            </a:r>
            <a:r>
              <a:rPr lang="en-GB" sz="1400" dirty="0"/>
              <a:t>, magna </a:t>
            </a:r>
            <a:r>
              <a:rPr lang="en-GB" sz="1400" dirty="0" err="1"/>
              <a:t>sed</a:t>
            </a:r>
            <a:r>
              <a:rPr lang="en-GB" sz="1400" dirty="0"/>
              <a:t> pulvinar </a:t>
            </a:r>
            <a:r>
              <a:rPr lang="en-GB" sz="1400" dirty="0" err="1"/>
              <a:t>ultricies</a:t>
            </a:r>
            <a:r>
              <a:rPr lang="en-GB" sz="1400" dirty="0"/>
              <a:t>, </a:t>
            </a:r>
            <a:r>
              <a:rPr lang="en-GB" sz="1400" dirty="0" err="1"/>
              <a:t>purus</a:t>
            </a:r>
            <a:r>
              <a:rPr lang="en-GB" sz="1400" dirty="0"/>
              <a:t> </a:t>
            </a:r>
            <a:r>
              <a:rPr lang="en-GB" sz="1400" dirty="0" err="1"/>
              <a:t>lectus</a:t>
            </a:r>
            <a:r>
              <a:rPr lang="en-GB" sz="1400" dirty="0"/>
              <a:t> </a:t>
            </a:r>
            <a:r>
              <a:rPr lang="en-GB" sz="1400" dirty="0" err="1"/>
              <a:t>malesuada</a:t>
            </a:r>
            <a:r>
              <a:rPr lang="en-GB" sz="1400" dirty="0"/>
              <a:t> libero, sit </a:t>
            </a:r>
            <a:r>
              <a:rPr lang="en-GB" sz="1400" dirty="0" err="1"/>
              <a:t>amet</a:t>
            </a:r>
            <a:r>
              <a:rPr lang="en-GB" sz="1400" dirty="0"/>
              <a:t> </a:t>
            </a:r>
            <a:r>
              <a:rPr lang="en-GB" sz="1400" dirty="0" err="1"/>
              <a:t>commodo</a:t>
            </a:r>
            <a:r>
              <a:rPr lang="en-GB" sz="1400" dirty="0"/>
              <a:t>.</a:t>
            </a:r>
            <a:endParaRPr lang="en-GB" sz="1600" dirty="0"/>
          </a:p>
        </p:txBody>
      </p:sp>
    </p:spTree>
    <p:extLst>
      <p:ext uri="{BB962C8B-B14F-4D97-AF65-F5344CB8AC3E}">
        <p14:creationId xmlns:p14="http://schemas.microsoft.com/office/powerpoint/2010/main" val="299093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kš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9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turs 1 kolonna">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F7CA00D-9D62-5C4E-8D73-9001066B31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69102" y="-2149125"/>
            <a:ext cx="5230018" cy="2967731"/>
          </a:xfrm>
          <a:prstGeom prst="rect">
            <a:avLst/>
          </a:prstGeom>
        </p:spPr>
      </p:pic>
      <p:pic>
        <p:nvPicPr>
          <p:cNvPr id="15" name="Graphic 14">
            <a:extLst>
              <a:ext uri="{FF2B5EF4-FFF2-40B4-BE49-F238E27FC236}">
                <a16:creationId xmlns:a16="http://schemas.microsoft.com/office/drawing/2014/main" id="{3332E3FE-9C36-B841-D2DB-73C8395806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08244" y="559979"/>
            <a:ext cx="775867" cy="775867"/>
          </a:xfrm>
          <a:prstGeom prst="rect">
            <a:avLst/>
          </a:prstGeom>
        </p:spPr>
      </p:pic>
      <p:pic>
        <p:nvPicPr>
          <p:cNvPr id="17" name="Graphic 16">
            <a:extLst>
              <a:ext uri="{FF2B5EF4-FFF2-40B4-BE49-F238E27FC236}">
                <a16:creationId xmlns:a16="http://schemas.microsoft.com/office/drawing/2014/main" id="{502A8389-4E5F-DC2A-619F-D19A02B6A8B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9708" y="5383253"/>
            <a:ext cx="2253425" cy="2253425"/>
          </a:xfrm>
          <a:prstGeom prst="rect">
            <a:avLst/>
          </a:prstGeom>
        </p:spPr>
      </p:pic>
      <p:sp>
        <p:nvSpPr>
          <p:cNvPr id="3" name="Title 1">
            <a:extLst>
              <a:ext uri="{FF2B5EF4-FFF2-40B4-BE49-F238E27FC236}">
                <a16:creationId xmlns:a16="http://schemas.microsoft.com/office/drawing/2014/main" id="{7DAA58F4-D839-F312-5B41-FF276AEA94FE}"/>
              </a:ext>
            </a:extLst>
          </p:cNvPr>
          <p:cNvSpPr>
            <a:spLocks noGrp="1"/>
          </p:cNvSpPr>
          <p:nvPr>
            <p:ph type="title" hasCustomPrompt="1"/>
          </p:nvPr>
        </p:nvSpPr>
        <p:spPr>
          <a:xfrm>
            <a:off x="385273" y="348034"/>
            <a:ext cx="10515600" cy="470572"/>
          </a:xfrm>
          <a:prstGeom prst="rect">
            <a:avLst/>
          </a:prstGeom>
        </p:spPr>
        <p:txBody>
          <a:bodyPr/>
          <a:lstStyle/>
          <a:p>
            <a:r>
              <a:rPr lang="en-GB" dirty="0"/>
              <a:t>CLICK TO EDIT MASTER TITLE STYLE</a:t>
            </a:r>
            <a:endParaRPr lang="en-LV" dirty="0"/>
          </a:p>
        </p:txBody>
      </p:sp>
      <p:sp>
        <p:nvSpPr>
          <p:cNvPr id="7" name="Text Placeholder 6">
            <a:extLst>
              <a:ext uri="{FF2B5EF4-FFF2-40B4-BE49-F238E27FC236}">
                <a16:creationId xmlns:a16="http://schemas.microsoft.com/office/drawing/2014/main" id="{49795190-C37E-7CFA-0E69-DD19792CE37C}"/>
              </a:ext>
            </a:extLst>
          </p:cNvPr>
          <p:cNvSpPr>
            <a:spLocks noGrp="1"/>
          </p:cNvSpPr>
          <p:nvPr>
            <p:ph type="body" sz="quarter" idx="10" hasCustomPrompt="1"/>
          </p:nvPr>
        </p:nvSpPr>
        <p:spPr>
          <a:xfrm>
            <a:off x="1254837" y="1395218"/>
            <a:ext cx="9230601" cy="627063"/>
          </a:xfrm>
          <a:prstGeom prst="rect">
            <a:avLst/>
          </a:prstGeom>
        </p:spPr>
        <p:txBody>
          <a:bodyPr anchor="ctr">
            <a:noAutofit/>
          </a:bodyPr>
          <a:lstStyle>
            <a:lvl1pPr marL="0" indent="0">
              <a:buNone/>
              <a:defRPr sz="3000" b="1" i="0">
                <a:latin typeface="☞TTROUNDS-LIGHT" panose="02000803020000020003" pitchFamily="2" charset="0"/>
              </a:defRPr>
            </a:lvl1pPr>
          </a:lstStyle>
          <a:p>
            <a:pPr lvl="0"/>
            <a:r>
              <a:rPr lang="en-LV" dirty="0"/>
              <a:t>The quick brown fox jumps over the lazy dog</a:t>
            </a:r>
          </a:p>
        </p:txBody>
      </p:sp>
      <p:sp>
        <p:nvSpPr>
          <p:cNvPr id="9" name="Text Placeholder 8">
            <a:extLst>
              <a:ext uri="{FF2B5EF4-FFF2-40B4-BE49-F238E27FC236}">
                <a16:creationId xmlns:a16="http://schemas.microsoft.com/office/drawing/2014/main" id="{99FC2ED8-2CC1-4970-31F3-5C4FE0E185CA}"/>
              </a:ext>
            </a:extLst>
          </p:cNvPr>
          <p:cNvSpPr>
            <a:spLocks noGrp="1"/>
          </p:cNvSpPr>
          <p:nvPr>
            <p:ph type="body" sz="quarter" idx="11" hasCustomPrompt="1"/>
          </p:nvPr>
        </p:nvSpPr>
        <p:spPr>
          <a:xfrm>
            <a:off x="1254125" y="2022475"/>
            <a:ext cx="9231313" cy="3794125"/>
          </a:xfrm>
          <a:prstGeom prst="rect">
            <a:avLst/>
          </a:prstGeom>
        </p:spPr>
        <p:txBody>
          <a:bodyPr numCol="1" spcCol="720000">
            <a:normAutofit/>
          </a:bodyPr>
          <a:lstStyle>
            <a:lvl1pPr>
              <a:defRPr sz="1400"/>
            </a:lvl1pPr>
            <a:lvl2pPr>
              <a:defRPr sz="1200"/>
            </a:lvl2pPr>
            <a:lvl3pPr>
              <a:defRPr sz="1200"/>
            </a:lvl3pPr>
          </a:lstStyle>
          <a:p>
            <a:pPr lvl="0"/>
            <a:r>
              <a:rPr lang="en-GB" sz="1400" dirty="0"/>
              <a:t>Lorem ipsum dolor sit amet, consectetuer adipiscing elit. Maecenas porttitor congue </a:t>
            </a:r>
            <a:r>
              <a:rPr lang="en-GB" sz="1400" dirty="0" err="1"/>
              <a:t>massa</a:t>
            </a:r>
            <a:r>
              <a:rPr lang="en-GB" sz="1400" dirty="0"/>
              <a:t>.</a:t>
            </a:r>
          </a:p>
          <a:p>
            <a:pPr lvl="1"/>
            <a:r>
              <a:rPr lang="en-GB" sz="1400" dirty="0" err="1"/>
              <a:t>Fusce</a:t>
            </a:r>
            <a:r>
              <a:rPr lang="en-GB" sz="1400" dirty="0"/>
              <a:t> </a:t>
            </a:r>
            <a:r>
              <a:rPr lang="en-GB" sz="1400" dirty="0" err="1"/>
              <a:t>posuere</a:t>
            </a:r>
            <a:r>
              <a:rPr lang="en-GB" sz="1400" dirty="0"/>
              <a:t>, magna </a:t>
            </a:r>
            <a:r>
              <a:rPr lang="en-GB" sz="1400" dirty="0" err="1"/>
              <a:t>sed</a:t>
            </a:r>
            <a:r>
              <a:rPr lang="en-GB" sz="1400" dirty="0"/>
              <a:t> pulvinar </a:t>
            </a:r>
            <a:r>
              <a:rPr lang="en-GB" sz="1400" dirty="0" err="1"/>
              <a:t>ultricies</a:t>
            </a:r>
            <a:r>
              <a:rPr lang="en-GB" sz="1400" dirty="0"/>
              <a:t>, </a:t>
            </a:r>
            <a:r>
              <a:rPr lang="en-GB" sz="1400" dirty="0" err="1"/>
              <a:t>purus</a:t>
            </a:r>
            <a:r>
              <a:rPr lang="en-GB" sz="1400" dirty="0"/>
              <a:t> </a:t>
            </a:r>
            <a:r>
              <a:rPr lang="en-GB" sz="1400" dirty="0" err="1"/>
              <a:t>lectus</a:t>
            </a:r>
            <a:r>
              <a:rPr lang="en-GB" sz="1400" dirty="0"/>
              <a:t> </a:t>
            </a:r>
            <a:r>
              <a:rPr lang="en-GB" sz="1400" dirty="0" err="1"/>
              <a:t>malesuada</a:t>
            </a:r>
            <a:r>
              <a:rPr lang="en-GB" sz="1400" dirty="0"/>
              <a:t> libero, sit </a:t>
            </a:r>
            <a:r>
              <a:rPr lang="en-GB" sz="1400" dirty="0" err="1"/>
              <a:t>amet</a:t>
            </a:r>
            <a:r>
              <a:rPr lang="en-GB" sz="1400" dirty="0"/>
              <a:t> </a:t>
            </a:r>
            <a:r>
              <a:rPr lang="en-GB" sz="1400" dirty="0" err="1"/>
              <a:t>commodo</a:t>
            </a:r>
            <a:r>
              <a:rPr lang="en-GB" sz="1400" dirty="0"/>
              <a:t>.</a:t>
            </a:r>
            <a:endParaRPr lang="en-GB" sz="1600" dirty="0"/>
          </a:p>
          <a:p>
            <a:pPr lvl="2"/>
            <a:r>
              <a:rPr lang="en-GB" sz="1400" dirty="0"/>
              <a:t>Lorem ipsum </a:t>
            </a:r>
            <a:r>
              <a:rPr lang="en-GB" sz="1400" dirty="0" err="1"/>
              <a:t>dolor</a:t>
            </a:r>
            <a:r>
              <a:rPr lang="en-GB" sz="1400" dirty="0"/>
              <a:t> sit </a:t>
            </a:r>
            <a:r>
              <a:rPr lang="en-GB" sz="1400" dirty="0" err="1"/>
              <a:t>amet</a:t>
            </a:r>
            <a:r>
              <a:rPr lang="en-GB" sz="1400" dirty="0"/>
              <a:t>, </a:t>
            </a:r>
            <a:r>
              <a:rPr lang="en-GB" sz="1400" dirty="0" err="1"/>
              <a:t>consectetuer</a:t>
            </a:r>
            <a:r>
              <a:rPr lang="en-GB" sz="1400" dirty="0"/>
              <a:t> </a:t>
            </a:r>
            <a:r>
              <a:rPr lang="en-GB" sz="1400" dirty="0" err="1"/>
              <a:t>adipiscing</a:t>
            </a:r>
            <a:r>
              <a:rPr lang="en-GB" sz="1400" dirty="0"/>
              <a:t> </a:t>
            </a:r>
            <a:r>
              <a:rPr lang="en-GB" sz="1400" dirty="0" err="1"/>
              <a:t>elit</a:t>
            </a:r>
            <a:r>
              <a:rPr lang="en-GB" sz="1400" dirty="0"/>
              <a:t>. Maecenas </a:t>
            </a:r>
            <a:r>
              <a:rPr lang="en-GB" sz="1400" dirty="0" err="1"/>
              <a:t>porttitor</a:t>
            </a:r>
            <a:r>
              <a:rPr lang="en-GB" sz="1400" dirty="0"/>
              <a:t> </a:t>
            </a:r>
            <a:r>
              <a:rPr lang="en-GB" sz="1400" dirty="0" err="1"/>
              <a:t>congue</a:t>
            </a:r>
            <a:r>
              <a:rPr lang="en-GB" sz="1400" dirty="0"/>
              <a:t> </a:t>
            </a:r>
            <a:r>
              <a:rPr lang="en-GB" sz="1400" dirty="0" err="1"/>
              <a:t>massa</a:t>
            </a:r>
            <a:r>
              <a:rPr lang="en-GB" sz="1400" dirty="0"/>
              <a:t>.</a:t>
            </a:r>
          </a:p>
          <a:p>
            <a:pPr lvl="0"/>
            <a:r>
              <a:rPr lang="en-GB" sz="1400" dirty="0" err="1"/>
              <a:t>Fusce</a:t>
            </a:r>
            <a:r>
              <a:rPr lang="en-GB" sz="1400" dirty="0"/>
              <a:t> </a:t>
            </a:r>
            <a:r>
              <a:rPr lang="en-GB" sz="1400" dirty="0" err="1"/>
              <a:t>posuere</a:t>
            </a:r>
            <a:r>
              <a:rPr lang="en-GB" sz="1400" dirty="0"/>
              <a:t>, magna </a:t>
            </a:r>
            <a:r>
              <a:rPr lang="en-GB" sz="1400" dirty="0" err="1"/>
              <a:t>sed</a:t>
            </a:r>
            <a:r>
              <a:rPr lang="en-GB" sz="1400" dirty="0"/>
              <a:t> pulvinar </a:t>
            </a:r>
            <a:r>
              <a:rPr lang="en-GB" sz="1400" dirty="0" err="1"/>
              <a:t>ultricies</a:t>
            </a:r>
            <a:r>
              <a:rPr lang="en-GB" sz="1400" dirty="0"/>
              <a:t>, </a:t>
            </a:r>
            <a:r>
              <a:rPr lang="en-GB" sz="1400" dirty="0" err="1"/>
              <a:t>purus</a:t>
            </a:r>
            <a:r>
              <a:rPr lang="en-GB" sz="1400" dirty="0"/>
              <a:t> </a:t>
            </a:r>
            <a:r>
              <a:rPr lang="en-GB" sz="1400" dirty="0" err="1"/>
              <a:t>lectus</a:t>
            </a:r>
            <a:r>
              <a:rPr lang="en-GB" sz="1400" dirty="0"/>
              <a:t> </a:t>
            </a:r>
            <a:r>
              <a:rPr lang="en-GB" sz="1400" dirty="0" err="1"/>
              <a:t>malesuada</a:t>
            </a:r>
            <a:r>
              <a:rPr lang="en-GB" sz="1400" dirty="0"/>
              <a:t> libero, sit </a:t>
            </a:r>
            <a:r>
              <a:rPr lang="en-GB" sz="1400" dirty="0" err="1"/>
              <a:t>amet</a:t>
            </a:r>
            <a:r>
              <a:rPr lang="en-GB" sz="1400" dirty="0"/>
              <a:t> </a:t>
            </a:r>
            <a:r>
              <a:rPr lang="en-GB" sz="1400" dirty="0" err="1"/>
              <a:t>commodo</a:t>
            </a:r>
            <a:r>
              <a:rPr lang="en-GB" sz="1400" dirty="0"/>
              <a:t>.</a:t>
            </a:r>
            <a:endParaRPr lang="en-GB" sz="1600" dirty="0"/>
          </a:p>
          <a:p>
            <a:pPr lvl="0"/>
            <a:r>
              <a:rPr lang="en-GB" sz="1400" dirty="0"/>
              <a:t>Lorem ipsum </a:t>
            </a:r>
            <a:r>
              <a:rPr lang="en-GB" sz="1400" dirty="0" err="1"/>
              <a:t>dolor</a:t>
            </a:r>
            <a:r>
              <a:rPr lang="en-GB" sz="1400" dirty="0"/>
              <a:t> sit </a:t>
            </a:r>
            <a:r>
              <a:rPr lang="en-GB" sz="1400" dirty="0" err="1"/>
              <a:t>amet</a:t>
            </a:r>
            <a:r>
              <a:rPr lang="en-GB" sz="1400" dirty="0"/>
              <a:t>, </a:t>
            </a:r>
            <a:r>
              <a:rPr lang="en-GB" sz="1400" dirty="0" err="1"/>
              <a:t>consectetuer</a:t>
            </a:r>
            <a:r>
              <a:rPr lang="en-GB" sz="1400" dirty="0"/>
              <a:t> </a:t>
            </a:r>
            <a:r>
              <a:rPr lang="en-GB" sz="1400" dirty="0" err="1"/>
              <a:t>adipiscing</a:t>
            </a:r>
            <a:r>
              <a:rPr lang="en-GB" sz="1400" dirty="0"/>
              <a:t> </a:t>
            </a:r>
            <a:r>
              <a:rPr lang="en-GB" sz="1400" dirty="0" err="1"/>
              <a:t>elit</a:t>
            </a:r>
            <a:r>
              <a:rPr lang="en-GB" sz="1400" dirty="0"/>
              <a:t>. Maecenas </a:t>
            </a:r>
            <a:r>
              <a:rPr lang="en-GB" sz="1400" dirty="0" err="1"/>
              <a:t>porttitor</a:t>
            </a:r>
            <a:r>
              <a:rPr lang="en-GB" sz="1400" dirty="0"/>
              <a:t> </a:t>
            </a:r>
            <a:r>
              <a:rPr lang="en-GB" sz="1400" dirty="0" err="1"/>
              <a:t>congue</a:t>
            </a:r>
            <a:r>
              <a:rPr lang="en-GB" sz="1400" dirty="0"/>
              <a:t> </a:t>
            </a:r>
            <a:r>
              <a:rPr lang="en-GB" sz="1400" dirty="0" err="1"/>
              <a:t>massa</a:t>
            </a:r>
            <a:r>
              <a:rPr lang="en-GB" sz="1400" dirty="0"/>
              <a:t>.</a:t>
            </a:r>
          </a:p>
          <a:p>
            <a:pPr lvl="0"/>
            <a:r>
              <a:rPr lang="en-GB" sz="1400" dirty="0" err="1"/>
              <a:t>Fusce</a:t>
            </a:r>
            <a:r>
              <a:rPr lang="en-GB" sz="1400" dirty="0"/>
              <a:t> </a:t>
            </a:r>
            <a:r>
              <a:rPr lang="en-GB" sz="1400" dirty="0" err="1"/>
              <a:t>posuere</a:t>
            </a:r>
            <a:r>
              <a:rPr lang="en-GB" sz="1400" dirty="0"/>
              <a:t>, magna </a:t>
            </a:r>
            <a:r>
              <a:rPr lang="en-GB" sz="1400" dirty="0" err="1"/>
              <a:t>sed</a:t>
            </a:r>
            <a:r>
              <a:rPr lang="en-GB" sz="1400" dirty="0"/>
              <a:t> pulvinar </a:t>
            </a:r>
            <a:r>
              <a:rPr lang="en-GB" sz="1400" dirty="0" err="1"/>
              <a:t>ultricies</a:t>
            </a:r>
            <a:r>
              <a:rPr lang="en-GB" sz="1400" dirty="0"/>
              <a:t>, </a:t>
            </a:r>
            <a:r>
              <a:rPr lang="en-GB" sz="1400" dirty="0" err="1"/>
              <a:t>purus</a:t>
            </a:r>
            <a:r>
              <a:rPr lang="en-GB" sz="1400" dirty="0"/>
              <a:t> </a:t>
            </a:r>
            <a:r>
              <a:rPr lang="en-GB" sz="1400" dirty="0" err="1"/>
              <a:t>lectus</a:t>
            </a:r>
            <a:r>
              <a:rPr lang="en-GB" sz="1400" dirty="0"/>
              <a:t> </a:t>
            </a:r>
            <a:r>
              <a:rPr lang="en-GB" sz="1400" dirty="0" err="1"/>
              <a:t>malesuada</a:t>
            </a:r>
            <a:r>
              <a:rPr lang="en-GB" sz="1400" dirty="0"/>
              <a:t> libero, sit </a:t>
            </a:r>
            <a:r>
              <a:rPr lang="en-GB" sz="1400" dirty="0" err="1"/>
              <a:t>amet</a:t>
            </a:r>
            <a:r>
              <a:rPr lang="en-GB" sz="1400" dirty="0"/>
              <a:t> </a:t>
            </a:r>
            <a:r>
              <a:rPr lang="en-GB" sz="1400" dirty="0" err="1"/>
              <a:t>commodo</a:t>
            </a:r>
            <a:r>
              <a:rPr lang="en-GB" sz="1400" dirty="0"/>
              <a:t>.</a:t>
            </a:r>
            <a:endParaRPr lang="en-GB" sz="1600" dirty="0"/>
          </a:p>
          <a:p>
            <a:pPr lvl="0"/>
            <a:r>
              <a:rPr lang="en-GB" sz="1400" dirty="0"/>
              <a:t>Lorem ipsum </a:t>
            </a:r>
            <a:r>
              <a:rPr lang="en-GB" sz="1400" dirty="0" err="1"/>
              <a:t>dolor</a:t>
            </a:r>
            <a:r>
              <a:rPr lang="en-GB" sz="1400" dirty="0"/>
              <a:t> sit </a:t>
            </a:r>
            <a:r>
              <a:rPr lang="en-GB" sz="1400" dirty="0" err="1"/>
              <a:t>amet</a:t>
            </a:r>
            <a:r>
              <a:rPr lang="en-GB" sz="1400" dirty="0"/>
              <a:t>, </a:t>
            </a:r>
            <a:r>
              <a:rPr lang="en-GB" sz="1400" dirty="0" err="1"/>
              <a:t>consectetuer</a:t>
            </a:r>
            <a:r>
              <a:rPr lang="en-GB" sz="1400" dirty="0"/>
              <a:t> </a:t>
            </a:r>
            <a:r>
              <a:rPr lang="en-GB" sz="1400" dirty="0" err="1"/>
              <a:t>adipiscing</a:t>
            </a:r>
            <a:r>
              <a:rPr lang="en-GB" sz="1400" dirty="0"/>
              <a:t> </a:t>
            </a:r>
            <a:r>
              <a:rPr lang="en-GB" sz="1400" dirty="0" err="1"/>
              <a:t>elit</a:t>
            </a:r>
            <a:r>
              <a:rPr lang="en-GB" sz="1400" dirty="0"/>
              <a:t>. Maecenas </a:t>
            </a:r>
            <a:r>
              <a:rPr lang="en-GB" sz="1400" dirty="0" err="1"/>
              <a:t>porttitor</a:t>
            </a:r>
            <a:r>
              <a:rPr lang="en-GB" sz="1400" dirty="0"/>
              <a:t> </a:t>
            </a:r>
            <a:r>
              <a:rPr lang="en-GB" sz="1400" dirty="0" err="1"/>
              <a:t>congue</a:t>
            </a:r>
            <a:r>
              <a:rPr lang="en-GB" sz="1400" dirty="0"/>
              <a:t> </a:t>
            </a:r>
            <a:r>
              <a:rPr lang="en-GB" sz="1400" dirty="0" err="1"/>
              <a:t>massa</a:t>
            </a:r>
            <a:r>
              <a:rPr lang="en-GB" sz="1400" dirty="0"/>
              <a:t>.</a:t>
            </a:r>
          </a:p>
          <a:p>
            <a:pPr lvl="0"/>
            <a:r>
              <a:rPr lang="en-GB" sz="1400" dirty="0" err="1"/>
              <a:t>Fusce</a:t>
            </a:r>
            <a:r>
              <a:rPr lang="en-GB" sz="1400" dirty="0"/>
              <a:t> </a:t>
            </a:r>
            <a:r>
              <a:rPr lang="en-GB" sz="1400" dirty="0" err="1"/>
              <a:t>posuere</a:t>
            </a:r>
            <a:r>
              <a:rPr lang="en-GB" sz="1400" dirty="0"/>
              <a:t>, magna </a:t>
            </a:r>
            <a:r>
              <a:rPr lang="en-GB" sz="1400" dirty="0" err="1"/>
              <a:t>sed</a:t>
            </a:r>
            <a:r>
              <a:rPr lang="en-GB" sz="1400" dirty="0"/>
              <a:t> pulvinar </a:t>
            </a:r>
            <a:r>
              <a:rPr lang="en-GB" sz="1400" dirty="0" err="1"/>
              <a:t>ultricies</a:t>
            </a:r>
            <a:r>
              <a:rPr lang="en-GB" sz="1400" dirty="0"/>
              <a:t>, </a:t>
            </a:r>
            <a:r>
              <a:rPr lang="en-GB" sz="1400" dirty="0" err="1"/>
              <a:t>purus</a:t>
            </a:r>
            <a:r>
              <a:rPr lang="en-GB" sz="1400" dirty="0"/>
              <a:t> </a:t>
            </a:r>
            <a:r>
              <a:rPr lang="en-GB" sz="1400" dirty="0" err="1"/>
              <a:t>lectus</a:t>
            </a:r>
            <a:r>
              <a:rPr lang="en-GB" sz="1400" dirty="0"/>
              <a:t> </a:t>
            </a:r>
            <a:r>
              <a:rPr lang="en-GB" sz="1400" dirty="0" err="1"/>
              <a:t>malesuada</a:t>
            </a:r>
            <a:r>
              <a:rPr lang="en-GB" sz="1400" dirty="0"/>
              <a:t> libero, sit </a:t>
            </a:r>
            <a:r>
              <a:rPr lang="en-GB" sz="1400" dirty="0" err="1"/>
              <a:t>amet</a:t>
            </a:r>
            <a:r>
              <a:rPr lang="en-GB" sz="1400" dirty="0"/>
              <a:t> </a:t>
            </a:r>
            <a:r>
              <a:rPr lang="en-GB" sz="1400" dirty="0" err="1"/>
              <a:t>commodo</a:t>
            </a:r>
            <a:r>
              <a:rPr lang="en-GB" sz="1400" dirty="0"/>
              <a:t>.</a:t>
            </a:r>
            <a:endParaRPr lang="en-GB" sz="1600" dirty="0"/>
          </a:p>
          <a:p>
            <a:pPr lvl="0"/>
            <a:r>
              <a:rPr lang="en-GB" sz="1400" dirty="0"/>
              <a:t>Lorem ipsum </a:t>
            </a:r>
            <a:r>
              <a:rPr lang="en-GB" sz="1400" dirty="0" err="1"/>
              <a:t>dolor</a:t>
            </a:r>
            <a:r>
              <a:rPr lang="en-GB" sz="1400" dirty="0"/>
              <a:t> sit </a:t>
            </a:r>
            <a:r>
              <a:rPr lang="en-GB" sz="1400" dirty="0" err="1"/>
              <a:t>amet</a:t>
            </a:r>
            <a:r>
              <a:rPr lang="en-GB" sz="1400" dirty="0"/>
              <a:t>, </a:t>
            </a:r>
            <a:r>
              <a:rPr lang="en-GB" sz="1400" dirty="0" err="1"/>
              <a:t>consectetuer</a:t>
            </a:r>
            <a:r>
              <a:rPr lang="en-GB" sz="1400" dirty="0"/>
              <a:t> </a:t>
            </a:r>
            <a:r>
              <a:rPr lang="en-GB" sz="1400" dirty="0" err="1"/>
              <a:t>adipiscing</a:t>
            </a:r>
            <a:r>
              <a:rPr lang="en-GB" sz="1400" dirty="0"/>
              <a:t> </a:t>
            </a:r>
            <a:r>
              <a:rPr lang="en-GB" sz="1400" dirty="0" err="1"/>
              <a:t>elit</a:t>
            </a:r>
            <a:r>
              <a:rPr lang="en-GB" sz="1400" dirty="0"/>
              <a:t>. Maecenas </a:t>
            </a:r>
            <a:r>
              <a:rPr lang="en-GB" sz="1400" dirty="0" err="1"/>
              <a:t>porttitor</a:t>
            </a:r>
            <a:r>
              <a:rPr lang="en-GB" sz="1400" dirty="0"/>
              <a:t> </a:t>
            </a:r>
            <a:r>
              <a:rPr lang="en-GB" sz="1400" dirty="0" err="1"/>
              <a:t>congue</a:t>
            </a:r>
            <a:r>
              <a:rPr lang="en-GB" sz="1400" dirty="0"/>
              <a:t> </a:t>
            </a:r>
            <a:r>
              <a:rPr lang="en-GB" sz="1400" dirty="0" err="1"/>
              <a:t>massa</a:t>
            </a:r>
            <a:r>
              <a:rPr lang="en-GB" sz="1400" dirty="0"/>
              <a:t>.</a:t>
            </a:r>
          </a:p>
          <a:p>
            <a:pPr lvl="0"/>
            <a:r>
              <a:rPr lang="en-GB" sz="1400" dirty="0" err="1"/>
              <a:t>Fusce</a:t>
            </a:r>
            <a:r>
              <a:rPr lang="en-GB" sz="1400" dirty="0"/>
              <a:t> </a:t>
            </a:r>
            <a:r>
              <a:rPr lang="en-GB" sz="1400" dirty="0" err="1"/>
              <a:t>posuere</a:t>
            </a:r>
            <a:r>
              <a:rPr lang="en-GB" sz="1400" dirty="0"/>
              <a:t>, magna </a:t>
            </a:r>
            <a:r>
              <a:rPr lang="en-GB" sz="1400" dirty="0" err="1"/>
              <a:t>sed</a:t>
            </a:r>
            <a:r>
              <a:rPr lang="en-GB" sz="1400" dirty="0"/>
              <a:t> pulvinar </a:t>
            </a:r>
            <a:r>
              <a:rPr lang="en-GB" sz="1400" dirty="0" err="1"/>
              <a:t>ultricies</a:t>
            </a:r>
            <a:r>
              <a:rPr lang="en-GB" sz="1400" dirty="0"/>
              <a:t>, </a:t>
            </a:r>
            <a:r>
              <a:rPr lang="en-GB" sz="1400" dirty="0" err="1"/>
              <a:t>purus</a:t>
            </a:r>
            <a:r>
              <a:rPr lang="en-GB" sz="1400" dirty="0"/>
              <a:t> </a:t>
            </a:r>
            <a:r>
              <a:rPr lang="en-GB" sz="1400" dirty="0" err="1"/>
              <a:t>lectus</a:t>
            </a:r>
            <a:r>
              <a:rPr lang="en-GB" sz="1400" dirty="0"/>
              <a:t> </a:t>
            </a:r>
            <a:r>
              <a:rPr lang="en-GB" sz="1400" dirty="0" err="1"/>
              <a:t>malesuada</a:t>
            </a:r>
            <a:r>
              <a:rPr lang="en-GB" sz="1400" dirty="0"/>
              <a:t> libero, sit </a:t>
            </a:r>
            <a:r>
              <a:rPr lang="en-GB" sz="1400" dirty="0" err="1"/>
              <a:t>amet</a:t>
            </a:r>
            <a:r>
              <a:rPr lang="en-GB" sz="1400" dirty="0"/>
              <a:t> </a:t>
            </a:r>
            <a:r>
              <a:rPr lang="en-GB" sz="1400" dirty="0" err="1"/>
              <a:t>commodo</a:t>
            </a:r>
            <a:r>
              <a:rPr lang="en-GB" sz="1400" dirty="0"/>
              <a:t>.</a:t>
            </a:r>
            <a:endParaRPr lang="en-GB" sz="1600" dirty="0"/>
          </a:p>
        </p:txBody>
      </p:sp>
    </p:spTree>
    <p:extLst>
      <p:ext uri="{BB962C8B-B14F-4D97-AF65-F5344CB8AC3E}">
        <p14:creationId xmlns:p14="http://schemas.microsoft.com/office/powerpoint/2010/main" val="268412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bilde un paraksts">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408A341F-17FD-E2FF-BB14-03FEFAE45172}"/>
              </a:ext>
            </a:extLst>
          </p:cNvPr>
          <p:cNvSpPr>
            <a:spLocks noGrp="1"/>
          </p:cNvSpPr>
          <p:nvPr>
            <p:ph type="pic" sz="quarter" idx="10"/>
          </p:nvPr>
        </p:nvSpPr>
        <p:spPr>
          <a:xfrm>
            <a:off x="-27919" y="-35757"/>
            <a:ext cx="12262157" cy="6917083"/>
          </a:xfrm>
          <a:custGeom>
            <a:avLst/>
            <a:gdLst>
              <a:gd name="connsiteX0" fmla="*/ 0 w 6853647"/>
              <a:gd name="connsiteY0" fmla="*/ 3426824 h 6853647"/>
              <a:gd name="connsiteX1" fmla="*/ 3426824 w 6853647"/>
              <a:gd name="connsiteY1" fmla="*/ 0 h 6853647"/>
              <a:gd name="connsiteX2" fmla="*/ 6853648 w 6853647"/>
              <a:gd name="connsiteY2" fmla="*/ 3426824 h 6853647"/>
              <a:gd name="connsiteX3" fmla="*/ 3426824 w 6853647"/>
              <a:gd name="connsiteY3" fmla="*/ 6853648 h 6853647"/>
              <a:gd name="connsiteX4" fmla="*/ 0 w 6853647"/>
              <a:gd name="connsiteY4" fmla="*/ 3426824 h 6853647"/>
              <a:gd name="connsiteX0" fmla="*/ 0 w 7419705"/>
              <a:gd name="connsiteY0" fmla="*/ 3452239 h 6968062"/>
              <a:gd name="connsiteX1" fmla="*/ 3426824 w 7419705"/>
              <a:gd name="connsiteY1" fmla="*/ 25415 h 6968062"/>
              <a:gd name="connsiteX2" fmla="*/ 7419705 w 7419705"/>
              <a:gd name="connsiteY2" fmla="*/ 5019782 h 6968062"/>
              <a:gd name="connsiteX3" fmla="*/ 3426824 w 7419705"/>
              <a:gd name="connsiteY3" fmla="*/ 6879063 h 6968062"/>
              <a:gd name="connsiteX4" fmla="*/ 0 w 7419705"/>
              <a:gd name="connsiteY4" fmla="*/ 3452239 h 6968062"/>
              <a:gd name="connsiteX0" fmla="*/ 0 w 8190464"/>
              <a:gd name="connsiteY0" fmla="*/ 3440762 h 6901390"/>
              <a:gd name="connsiteX1" fmla="*/ 3426824 w 8190464"/>
              <a:gd name="connsiteY1" fmla="*/ 13938 h 6901390"/>
              <a:gd name="connsiteX2" fmla="*/ 7924801 w 8190464"/>
              <a:gd name="connsiteY2" fmla="*/ 2339128 h 6901390"/>
              <a:gd name="connsiteX3" fmla="*/ 7419705 w 8190464"/>
              <a:gd name="connsiteY3" fmla="*/ 5008305 h 6901390"/>
              <a:gd name="connsiteX4" fmla="*/ 3426824 w 8190464"/>
              <a:gd name="connsiteY4" fmla="*/ 6867586 h 6901390"/>
              <a:gd name="connsiteX5" fmla="*/ 0 w 8190464"/>
              <a:gd name="connsiteY5" fmla="*/ 3440762 h 6901390"/>
              <a:gd name="connsiteX0" fmla="*/ 0 w 10786266"/>
              <a:gd name="connsiteY0" fmla="*/ 3450932 h 6911560"/>
              <a:gd name="connsiteX1" fmla="*/ 3426824 w 10786266"/>
              <a:gd name="connsiteY1" fmla="*/ 24108 h 6911560"/>
              <a:gd name="connsiteX2" fmla="*/ 10702835 w 10786266"/>
              <a:gd name="connsiteY2" fmla="*/ 2079333 h 6911560"/>
              <a:gd name="connsiteX3" fmla="*/ 7419705 w 10786266"/>
              <a:gd name="connsiteY3" fmla="*/ 5018475 h 6911560"/>
              <a:gd name="connsiteX4" fmla="*/ 3426824 w 10786266"/>
              <a:gd name="connsiteY4" fmla="*/ 6877756 h 6911560"/>
              <a:gd name="connsiteX5" fmla="*/ 0 w 10786266"/>
              <a:gd name="connsiteY5" fmla="*/ 3450932 h 6911560"/>
              <a:gd name="connsiteX0" fmla="*/ 0 w 12338906"/>
              <a:gd name="connsiteY0" fmla="*/ 3429430 h 6890058"/>
              <a:gd name="connsiteX1" fmla="*/ 3426824 w 12338906"/>
              <a:gd name="connsiteY1" fmla="*/ 2606 h 6890058"/>
              <a:gd name="connsiteX2" fmla="*/ 12279087 w 12338906"/>
              <a:gd name="connsiteY2" fmla="*/ 2902562 h 6890058"/>
              <a:gd name="connsiteX3" fmla="*/ 7419705 w 12338906"/>
              <a:gd name="connsiteY3" fmla="*/ 4996973 h 6890058"/>
              <a:gd name="connsiteX4" fmla="*/ 3426824 w 12338906"/>
              <a:gd name="connsiteY4" fmla="*/ 6856254 h 6890058"/>
              <a:gd name="connsiteX5" fmla="*/ 0 w 12338906"/>
              <a:gd name="connsiteY5" fmla="*/ 3429430 h 6890058"/>
              <a:gd name="connsiteX0" fmla="*/ 0 w 12335632"/>
              <a:gd name="connsiteY0" fmla="*/ 3429430 h 6916975"/>
              <a:gd name="connsiteX1" fmla="*/ 3426824 w 12335632"/>
              <a:gd name="connsiteY1" fmla="*/ 2606 h 6916975"/>
              <a:gd name="connsiteX2" fmla="*/ 12279087 w 12335632"/>
              <a:gd name="connsiteY2" fmla="*/ 2902562 h 6916975"/>
              <a:gd name="connsiteX3" fmla="*/ 7097488 w 12335632"/>
              <a:gd name="connsiteY3" fmla="*/ 5354025 h 6916975"/>
              <a:gd name="connsiteX4" fmla="*/ 3426824 w 12335632"/>
              <a:gd name="connsiteY4" fmla="*/ 6856254 h 6916975"/>
              <a:gd name="connsiteX5" fmla="*/ 0 w 12335632"/>
              <a:gd name="connsiteY5" fmla="*/ 3429430 h 6916975"/>
              <a:gd name="connsiteX0" fmla="*/ 0 w 12342612"/>
              <a:gd name="connsiteY0" fmla="*/ 3429430 h 6916975"/>
              <a:gd name="connsiteX1" fmla="*/ 3426824 w 12342612"/>
              <a:gd name="connsiteY1" fmla="*/ 2606 h 6916975"/>
              <a:gd name="connsiteX2" fmla="*/ 12279087 w 12342612"/>
              <a:gd name="connsiteY2" fmla="*/ 2902562 h 6916975"/>
              <a:gd name="connsiteX3" fmla="*/ 7097488 w 12342612"/>
              <a:gd name="connsiteY3" fmla="*/ 5354025 h 6916975"/>
              <a:gd name="connsiteX4" fmla="*/ 3426824 w 12342612"/>
              <a:gd name="connsiteY4" fmla="*/ 6856254 h 6916975"/>
              <a:gd name="connsiteX5" fmla="*/ 0 w 12342612"/>
              <a:gd name="connsiteY5" fmla="*/ 3429430 h 6916975"/>
              <a:gd name="connsiteX0" fmla="*/ 0 w 12342612"/>
              <a:gd name="connsiteY0" fmla="*/ 3429430 h 6910426"/>
              <a:gd name="connsiteX1" fmla="*/ 3426824 w 12342612"/>
              <a:gd name="connsiteY1" fmla="*/ 2606 h 6910426"/>
              <a:gd name="connsiteX2" fmla="*/ 12279087 w 12342612"/>
              <a:gd name="connsiteY2" fmla="*/ 2902562 h 6910426"/>
              <a:gd name="connsiteX3" fmla="*/ 7097488 w 12342612"/>
              <a:gd name="connsiteY3" fmla="*/ 5354025 h 6910426"/>
              <a:gd name="connsiteX4" fmla="*/ 3426824 w 12342612"/>
              <a:gd name="connsiteY4" fmla="*/ 6856254 h 6910426"/>
              <a:gd name="connsiteX5" fmla="*/ 0 w 12342612"/>
              <a:gd name="connsiteY5" fmla="*/ 3429430 h 6910426"/>
              <a:gd name="connsiteX0" fmla="*/ 673780 w 13016392"/>
              <a:gd name="connsiteY0" fmla="*/ 3429430 h 6918812"/>
              <a:gd name="connsiteX1" fmla="*/ 4100604 w 13016392"/>
              <a:gd name="connsiteY1" fmla="*/ 2606 h 6918812"/>
              <a:gd name="connsiteX2" fmla="*/ 12952867 w 13016392"/>
              <a:gd name="connsiteY2" fmla="*/ 2902562 h 6918812"/>
              <a:gd name="connsiteX3" fmla="*/ 7771268 w 13016392"/>
              <a:gd name="connsiteY3" fmla="*/ 5354025 h 6918812"/>
              <a:gd name="connsiteX4" fmla="*/ 678135 w 13016392"/>
              <a:gd name="connsiteY4" fmla="*/ 6864962 h 6918812"/>
              <a:gd name="connsiteX5" fmla="*/ 673780 w 13016392"/>
              <a:gd name="connsiteY5" fmla="*/ 3429430 h 6918812"/>
              <a:gd name="connsiteX0" fmla="*/ 252073 w 12594685"/>
              <a:gd name="connsiteY0" fmla="*/ 3429430 h 7177282"/>
              <a:gd name="connsiteX1" fmla="*/ 3678897 w 12594685"/>
              <a:gd name="connsiteY1" fmla="*/ 2606 h 7177282"/>
              <a:gd name="connsiteX2" fmla="*/ 12531160 w 12594685"/>
              <a:gd name="connsiteY2" fmla="*/ 2902562 h 7177282"/>
              <a:gd name="connsiteX3" fmla="*/ 7349561 w 12594685"/>
              <a:gd name="connsiteY3" fmla="*/ 5354025 h 7177282"/>
              <a:gd name="connsiteX4" fmla="*/ 256428 w 12594685"/>
              <a:gd name="connsiteY4" fmla="*/ 6864962 h 7177282"/>
              <a:gd name="connsiteX5" fmla="*/ 252073 w 12594685"/>
              <a:gd name="connsiteY5" fmla="*/ 3429430 h 7177282"/>
              <a:gd name="connsiteX0" fmla="*/ 998558 w 12818655"/>
              <a:gd name="connsiteY0" fmla="*/ 779841 h 7477432"/>
              <a:gd name="connsiteX1" fmla="*/ 3902867 w 12818655"/>
              <a:gd name="connsiteY1" fmla="*/ 392308 h 7477432"/>
              <a:gd name="connsiteX2" fmla="*/ 12755130 w 12818655"/>
              <a:gd name="connsiteY2" fmla="*/ 3292264 h 7477432"/>
              <a:gd name="connsiteX3" fmla="*/ 7573531 w 12818655"/>
              <a:gd name="connsiteY3" fmla="*/ 5743727 h 7477432"/>
              <a:gd name="connsiteX4" fmla="*/ 480398 w 12818655"/>
              <a:gd name="connsiteY4" fmla="*/ 7254664 h 7477432"/>
              <a:gd name="connsiteX5" fmla="*/ 998558 w 12818655"/>
              <a:gd name="connsiteY5" fmla="*/ 779841 h 7477432"/>
              <a:gd name="connsiteX0" fmla="*/ 673780 w 13016391"/>
              <a:gd name="connsiteY0" fmla="*/ 626718 h 7759295"/>
              <a:gd name="connsiteX1" fmla="*/ 4100603 w 13016391"/>
              <a:gd name="connsiteY1" fmla="*/ 648488 h 7759295"/>
              <a:gd name="connsiteX2" fmla="*/ 12952866 w 13016391"/>
              <a:gd name="connsiteY2" fmla="*/ 3548444 h 7759295"/>
              <a:gd name="connsiteX3" fmla="*/ 7771267 w 13016391"/>
              <a:gd name="connsiteY3" fmla="*/ 5999907 h 7759295"/>
              <a:gd name="connsiteX4" fmla="*/ 678134 w 13016391"/>
              <a:gd name="connsiteY4" fmla="*/ 7510844 h 7759295"/>
              <a:gd name="connsiteX5" fmla="*/ 673780 w 13016391"/>
              <a:gd name="connsiteY5" fmla="*/ 626718 h 7759295"/>
              <a:gd name="connsiteX0" fmla="*/ 523490 w 12866101"/>
              <a:gd name="connsiteY0" fmla="*/ 683139 h 7815716"/>
              <a:gd name="connsiteX1" fmla="*/ 3950313 w 12866101"/>
              <a:gd name="connsiteY1" fmla="*/ 704909 h 7815716"/>
              <a:gd name="connsiteX2" fmla="*/ 12802576 w 12866101"/>
              <a:gd name="connsiteY2" fmla="*/ 3604865 h 7815716"/>
              <a:gd name="connsiteX3" fmla="*/ 7620977 w 12866101"/>
              <a:gd name="connsiteY3" fmla="*/ 6056328 h 7815716"/>
              <a:gd name="connsiteX4" fmla="*/ 527844 w 12866101"/>
              <a:gd name="connsiteY4" fmla="*/ 7567265 h 7815716"/>
              <a:gd name="connsiteX5" fmla="*/ 523490 w 12866101"/>
              <a:gd name="connsiteY5" fmla="*/ 683139 h 7815716"/>
              <a:gd name="connsiteX0" fmla="*/ 5482 w 12348093"/>
              <a:gd name="connsiteY0" fmla="*/ 683139 h 7855822"/>
              <a:gd name="connsiteX1" fmla="*/ 3432305 w 12348093"/>
              <a:gd name="connsiteY1" fmla="*/ 704909 h 7855822"/>
              <a:gd name="connsiteX2" fmla="*/ 12284568 w 12348093"/>
              <a:gd name="connsiteY2" fmla="*/ 3604865 h 7855822"/>
              <a:gd name="connsiteX3" fmla="*/ 7102969 w 12348093"/>
              <a:gd name="connsiteY3" fmla="*/ 6056328 h 7855822"/>
              <a:gd name="connsiteX4" fmla="*/ 9836 w 12348093"/>
              <a:gd name="connsiteY4" fmla="*/ 7567265 h 7855822"/>
              <a:gd name="connsiteX5" fmla="*/ 5482 w 12348093"/>
              <a:gd name="connsiteY5" fmla="*/ 683139 h 7855822"/>
              <a:gd name="connsiteX0" fmla="*/ 2917 w 12345528"/>
              <a:gd name="connsiteY0" fmla="*/ 199103 h 7371786"/>
              <a:gd name="connsiteX1" fmla="*/ 3429740 w 12345528"/>
              <a:gd name="connsiteY1" fmla="*/ 220873 h 7371786"/>
              <a:gd name="connsiteX2" fmla="*/ 12282003 w 12345528"/>
              <a:gd name="connsiteY2" fmla="*/ 3120829 h 7371786"/>
              <a:gd name="connsiteX3" fmla="*/ 7100404 w 12345528"/>
              <a:gd name="connsiteY3" fmla="*/ 5572292 h 7371786"/>
              <a:gd name="connsiteX4" fmla="*/ 7271 w 12345528"/>
              <a:gd name="connsiteY4" fmla="*/ 7083229 h 7371786"/>
              <a:gd name="connsiteX5" fmla="*/ 2917 w 12345528"/>
              <a:gd name="connsiteY5" fmla="*/ 199103 h 7371786"/>
              <a:gd name="connsiteX0" fmla="*/ 649439 w 12992050"/>
              <a:gd name="connsiteY0" fmla="*/ 445593 h 7618276"/>
              <a:gd name="connsiteX1" fmla="*/ 9388491 w 12992050"/>
              <a:gd name="connsiteY1" fmla="*/ 972461 h 7618276"/>
              <a:gd name="connsiteX2" fmla="*/ 12928525 w 12992050"/>
              <a:gd name="connsiteY2" fmla="*/ 3367319 h 7618276"/>
              <a:gd name="connsiteX3" fmla="*/ 7746926 w 12992050"/>
              <a:gd name="connsiteY3" fmla="*/ 5818782 h 7618276"/>
              <a:gd name="connsiteX4" fmla="*/ 653793 w 12992050"/>
              <a:gd name="connsiteY4" fmla="*/ 7329719 h 7618276"/>
              <a:gd name="connsiteX5" fmla="*/ 649439 w 12992050"/>
              <a:gd name="connsiteY5" fmla="*/ 445593 h 7618276"/>
              <a:gd name="connsiteX0" fmla="*/ 906824 w 13912214"/>
              <a:gd name="connsiteY0" fmla="*/ 622989 h 7795672"/>
              <a:gd name="connsiteX1" fmla="*/ 13120596 w 13912214"/>
              <a:gd name="connsiteY1" fmla="*/ 653468 h 7795672"/>
              <a:gd name="connsiteX2" fmla="*/ 13185910 w 13912214"/>
              <a:gd name="connsiteY2" fmla="*/ 3544715 h 7795672"/>
              <a:gd name="connsiteX3" fmla="*/ 8004311 w 13912214"/>
              <a:gd name="connsiteY3" fmla="*/ 5996178 h 7795672"/>
              <a:gd name="connsiteX4" fmla="*/ 911178 w 13912214"/>
              <a:gd name="connsiteY4" fmla="*/ 7507115 h 7795672"/>
              <a:gd name="connsiteX5" fmla="*/ 906824 w 13912214"/>
              <a:gd name="connsiteY5" fmla="*/ 622989 h 7795672"/>
              <a:gd name="connsiteX0" fmla="*/ 906824 w 13249435"/>
              <a:gd name="connsiteY0" fmla="*/ 499738 h 7672421"/>
              <a:gd name="connsiteX1" fmla="*/ 13120596 w 13249435"/>
              <a:gd name="connsiteY1" fmla="*/ 530217 h 7672421"/>
              <a:gd name="connsiteX2" fmla="*/ 13185910 w 13249435"/>
              <a:gd name="connsiteY2" fmla="*/ 3421464 h 7672421"/>
              <a:gd name="connsiteX3" fmla="*/ 8004311 w 13249435"/>
              <a:gd name="connsiteY3" fmla="*/ 5872927 h 7672421"/>
              <a:gd name="connsiteX4" fmla="*/ 911178 w 13249435"/>
              <a:gd name="connsiteY4" fmla="*/ 7383864 h 7672421"/>
              <a:gd name="connsiteX5" fmla="*/ 906824 w 13249435"/>
              <a:gd name="connsiteY5" fmla="*/ 499738 h 7672421"/>
              <a:gd name="connsiteX0" fmla="*/ 3277 w 12345888"/>
              <a:gd name="connsiteY0" fmla="*/ 33 h 7172716"/>
              <a:gd name="connsiteX1" fmla="*/ 12217049 w 12345888"/>
              <a:gd name="connsiteY1" fmla="*/ 30512 h 7172716"/>
              <a:gd name="connsiteX2" fmla="*/ 12282363 w 12345888"/>
              <a:gd name="connsiteY2" fmla="*/ 2921759 h 7172716"/>
              <a:gd name="connsiteX3" fmla="*/ 7100764 w 12345888"/>
              <a:gd name="connsiteY3" fmla="*/ 5373222 h 7172716"/>
              <a:gd name="connsiteX4" fmla="*/ 7631 w 12345888"/>
              <a:gd name="connsiteY4" fmla="*/ 6884159 h 7172716"/>
              <a:gd name="connsiteX5" fmla="*/ 3277 w 12345888"/>
              <a:gd name="connsiteY5" fmla="*/ 33 h 7172716"/>
              <a:gd name="connsiteX0" fmla="*/ 417367 w 12746525"/>
              <a:gd name="connsiteY0" fmla="*/ 32 h 7103257"/>
              <a:gd name="connsiteX1" fmla="*/ 12631139 w 12746525"/>
              <a:gd name="connsiteY1" fmla="*/ 30511 h 7103257"/>
              <a:gd name="connsiteX2" fmla="*/ 12696453 w 12746525"/>
              <a:gd name="connsiteY2" fmla="*/ 2921758 h 7103257"/>
              <a:gd name="connsiteX3" fmla="*/ 6104065 w 12746525"/>
              <a:gd name="connsiteY3" fmla="*/ 5181633 h 7103257"/>
              <a:gd name="connsiteX4" fmla="*/ 421721 w 12746525"/>
              <a:gd name="connsiteY4" fmla="*/ 6884158 h 7103257"/>
              <a:gd name="connsiteX5" fmla="*/ 417367 w 12746525"/>
              <a:gd name="connsiteY5" fmla="*/ 32 h 7103257"/>
              <a:gd name="connsiteX0" fmla="*/ 417367 w 12748324"/>
              <a:gd name="connsiteY0" fmla="*/ 32 h 7103257"/>
              <a:gd name="connsiteX1" fmla="*/ 12631139 w 12748324"/>
              <a:gd name="connsiteY1" fmla="*/ 30511 h 7103257"/>
              <a:gd name="connsiteX2" fmla="*/ 12696453 w 12748324"/>
              <a:gd name="connsiteY2" fmla="*/ 2921758 h 7103257"/>
              <a:gd name="connsiteX3" fmla="*/ 6104065 w 12748324"/>
              <a:gd name="connsiteY3" fmla="*/ 5181633 h 7103257"/>
              <a:gd name="connsiteX4" fmla="*/ 421721 w 12748324"/>
              <a:gd name="connsiteY4" fmla="*/ 6884158 h 7103257"/>
              <a:gd name="connsiteX5" fmla="*/ 417367 w 12748324"/>
              <a:gd name="connsiteY5" fmla="*/ 32 h 7103257"/>
              <a:gd name="connsiteX0" fmla="*/ 337378 w 12660873"/>
              <a:gd name="connsiteY0" fmla="*/ 32 h 7350189"/>
              <a:gd name="connsiteX1" fmla="*/ 12551150 w 12660873"/>
              <a:gd name="connsiteY1" fmla="*/ 30511 h 7350189"/>
              <a:gd name="connsiteX2" fmla="*/ 12616464 w 12660873"/>
              <a:gd name="connsiteY2" fmla="*/ 2921758 h 7350189"/>
              <a:gd name="connsiteX3" fmla="*/ 4944213 w 12660873"/>
              <a:gd name="connsiteY3" fmla="*/ 6322456 h 7350189"/>
              <a:gd name="connsiteX4" fmla="*/ 341732 w 12660873"/>
              <a:gd name="connsiteY4" fmla="*/ 6884158 h 7350189"/>
              <a:gd name="connsiteX5" fmla="*/ 337378 w 12660873"/>
              <a:gd name="connsiteY5" fmla="*/ 32 h 7350189"/>
              <a:gd name="connsiteX0" fmla="*/ 337378 w 12660873"/>
              <a:gd name="connsiteY0" fmla="*/ 32 h 7317519"/>
              <a:gd name="connsiteX1" fmla="*/ 12551150 w 12660873"/>
              <a:gd name="connsiteY1" fmla="*/ 30511 h 7317519"/>
              <a:gd name="connsiteX2" fmla="*/ 12616464 w 12660873"/>
              <a:gd name="connsiteY2" fmla="*/ 2921758 h 7317519"/>
              <a:gd name="connsiteX3" fmla="*/ 4944213 w 12660873"/>
              <a:gd name="connsiteY3" fmla="*/ 6322456 h 7317519"/>
              <a:gd name="connsiteX4" fmla="*/ 341732 w 12660873"/>
              <a:gd name="connsiteY4" fmla="*/ 6884158 h 7317519"/>
              <a:gd name="connsiteX5" fmla="*/ 337378 w 12660873"/>
              <a:gd name="connsiteY5" fmla="*/ 32 h 7317519"/>
              <a:gd name="connsiteX0" fmla="*/ 337378 w 12943028"/>
              <a:gd name="connsiteY0" fmla="*/ 32 h 7317519"/>
              <a:gd name="connsiteX1" fmla="*/ 12551150 w 12943028"/>
              <a:gd name="connsiteY1" fmla="*/ 30511 h 7317519"/>
              <a:gd name="connsiteX2" fmla="*/ 12616464 w 12943028"/>
              <a:gd name="connsiteY2" fmla="*/ 2921758 h 7317519"/>
              <a:gd name="connsiteX3" fmla="*/ 9733925 w 12943028"/>
              <a:gd name="connsiteY3" fmla="*/ 6109093 h 7317519"/>
              <a:gd name="connsiteX4" fmla="*/ 4944213 w 12943028"/>
              <a:gd name="connsiteY4" fmla="*/ 6322456 h 7317519"/>
              <a:gd name="connsiteX5" fmla="*/ 341732 w 12943028"/>
              <a:gd name="connsiteY5" fmla="*/ 6884158 h 7317519"/>
              <a:gd name="connsiteX6" fmla="*/ 337378 w 12943028"/>
              <a:gd name="connsiteY6" fmla="*/ 32 h 7317519"/>
              <a:gd name="connsiteX0" fmla="*/ 337378 w 12943028"/>
              <a:gd name="connsiteY0" fmla="*/ 32 h 7317519"/>
              <a:gd name="connsiteX1" fmla="*/ 12551150 w 12943028"/>
              <a:gd name="connsiteY1" fmla="*/ 30511 h 7317519"/>
              <a:gd name="connsiteX2" fmla="*/ 12616464 w 12943028"/>
              <a:gd name="connsiteY2" fmla="*/ 2921758 h 7317519"/>
              <a:gd name="connsiteX3" fmla="*/ 9733925 w 12943028"/>
              <a:gd name="connsiteY3" fmla="*/ 6109093 h 7317519"/>
              <a:gd name="connsiteX4" fmla="*/ 4944213 w 12943028"/>
              <a:gd name="connsiteY4" fmla="*/ 6322456 h 7317519"/>
              <a:gd name="connsiteX5" fmla="*/ 341732 w 12943028"/>
              <a:gd name="connsiteY5" fmla="*/ 6884158 h 7317519"/>
              <a:gd name="connsiteX6" fmla="*/ 337378 w 12943028"/>
              <a:gd name="connsiteY6" fmla="*/ 32 h 7317519"/>
              <a:gd name="connsiteX0" fmla="*/ 337378 w 12943028"/>
              <a:gd name="connsiteY0" fmla="*/ 32 h 7317519"/>
              <a:gd name="connsiteX1" fmla="*/ 12551150 w 12943028"/>
              <a:gd name="connsiteY1" fmla="*/ 30511 h 7317519"/>
              <a:gd name="connsiteX2" fmla="*/ 12616464 w 12943028"/>
              <a:gd name="connsiteY2" fmla="*/ 2921758 h 7317519"/>
              <a:gd name="connsiteX3" fmla="*/ 9751342 w 12943028"/>
              <a:gd name="connsiteY3" fmla="*/ 6143927 h 7317519"/>
              <a:gd name="connsiteX4" fmla="*/ 4944213 w 12943028"/>
              <a:gd name="connsiteY4" fmla="*/ 6322456 h 7317519"/>
              <a:gd name="connsiteX5" fmla="*/ 341732 w 12943028"/>
              <a:gd name="connsiteY5" fmla="*/ 6884158 h 7317519"/>
              <a:gd name="connsiteX6" fmla="*/ 337378 w 12943028"/>
              <a:gd name="connsiteY6" fmla="*/ 32 h 7317519"/>
              <a:gd name="connsiteX0" fmla="*/ 337378 w 12943028"/>
              <a:gd name="connsiteY0" fmla="*/ 32 h 7317519"/>
              <a:gd name="connsiteX1" fmla="*/ 12551150 w 12943028"/>
              <a:gd name="connsiteY1" fmla="*/ 30511 h 7317519"/>
              <a:gd name="connsiteX2" fmla="*/ 12616464 w 12943028"/>
              <a:gd name="connsiteY2" fmla="*/ 2921758 h 7317519"/>
              <a:gd name="connsiteX3" fmla="*/ 9751342 w 12943028"/>
              <a:gd name="connsiteY3" fmla="*/ 6143927 h 7317519"/>
              <a:gd name="connsiteX4" fmla="*/ 4944213 w 12943028"/>
              <a:gd name="connsiteY4" fmla="*/ 6322456 h 7317519"/>
              <a:gd name="connsiteX5" fmla="*/ 341732 w 12943028"/>
              <a:gd name="connsiteY5" fmla="*/ 6884158 h 7317519"/>
              <a:gd name="connsiteX6" fmla="*/ 337378 w 12943028"/>
              <a:gd name="connsiteY6" fmla="*/ 32 h 7317519"/>
              <a:gd name="connsiteX0" fmla="*/ 337378 w 13627717"/>
              <a:gd name="connsiteY0" fmla="*/ 217487 h 7534974"/>
              <a:gd name="connsiteX1" fmla="*/ 12551150 w 13627717"/>
              <a:gd name="connsiteY1" fmla="*/ 247966 h 7534974"/>
              <a:gd name="connsiteX2" fmla="*/ 12494544 w 13627717"/>
              <a:gd name="connsiteY2" fmla="*/ 3504973 h 7534974"/>
              <a:gd name="connsiteX3" fmla="*/ 9751342 w 13627717"/>
              <a:gd name="connsiteY3" fmla="*/ 6361382 h 7534974"/>
              <a:gd name="connsiteX4" fmla="*/ 4944213 w 13627717"/>
              <a:gd name="connsiteY4" fmla="*/ 6539911 h 7534974"/>
              <a:gd name="connsiteX5" fmla="*/ 341732 w 13627717"/>
              <a:gd name="connsiteY5" fmla="*/ 7101613 h 7534974"/>
              <a:gd name="connsiteX6" fmla="*/ 337378 w 13627717"/>
              <a:gd name="connsiteY6" fmla="*/ 217487 h 7534974"/>
              <a:gd name="connsiteX0" fmla="*/ 337378 w 13642261"/>
              <a:gd name="connsiteY0" fmla="*/ 211040 h 7528527"/>
              <a:gd name="connsiteX1" fmla="*/ 12551150 w 13642261"/>
              <a:gd name="connsiteY1" fmla="*/ 241519 h 7528527"/>
              <a:gd name="connsiteX2" fmla="*/ 12529378 w 13642261"/>
              <a:gd name="connsiteY2" fmla="*/ 3411440 h 7528527"/>
              <a:gd name="connsiteX3" fmla="*/ 9751342 w 13642261"/>
              <a:gd name="connsiteY3" fmla="*/ 6354935 h 7528527"/>
              <a:gd name="connsiteX4" fmla="*/ 4944213 w 13642261"/>
              <a:gd name="connsiteY4" fmla="*/ 6533464 h 7528527"/>
              <a:gd name="connsiteX5" fmla="*/ 341732 w 13642261"/>
              <a:gd name="connsiteY5" fmla="*/ 7095166 h 7528527"/>
              <a:gd name="connsiteX6" fmla="*/ 337378 w 13642261"/>
              <a:gd name="connsiteY6" fmla="*/ 211040 h 7528527"/>
              <a:gd name="connsiteX0" fmla="*/ 337378 w 13642261"/>
              <a:gd name="connsiteY0" fmla="*/ 211040 h 7528527"/>
              <a:gd name="connsiteX1" fmla="*/ 12551150 w 13642261"/>
              <a:gd name="connsiteY1" fmla="*/ 241519 h 7528527"/>
              <a:gd name="connsiteX2" fmla="*/ 12529378 w 13642261"/>
              <a:gd name="connsiteY2" fmla="*/ 3411440 h 7528527"/>
              <a:gd name="connsiteX3" fmla="*/ 9751342 w 13642261"/>
              <a:gd name="connsiteY3" fmla="*/ 6354935 h 7528527"/>
              <a:gd name="connsiteX4" fmla="*/ 4944213 w 13642261"/>
              <a:gd name="connsiteY4" fmla="*/ 6533464 h 7528527"/>
              <a:gd name="connsiteX5" fmla="*/ 341732 w 13642261"/>
              <a:gd name="connsiteY5" fmla="*/ 7095166 h 7528527"/>
              <a:gd name="connsiteX6" fmla="*/ 337378 w 13642261"/>
              <a:gd name="connsiteY6" fmla="*/ 211040 h 7528527"/>
              <a:gd name="connsiteX0" fmla="*/ 337378 w 13642261"/>
              <a:gd name="connsiteY0" fmla="*/ 211040 h 7528527"/>
              <a:gd name="connsiteX1" fmla="*/ 12551150 w 13642261"/>
              <a:gd name="connsiteY1" fmla="*/ 241519 h 7528527"/>
              <a:gd name="connsiteX2" fmla="*/ 12529378 w 13642261"/>
              <a:gd name="connsiteY2" fmla="*/ 3411440 h 7528527"/>
              <a:gd name="connsiteX3" fmla="*/ 9751342 w 13642261"/>
              <a:gd name="connsiteY3" fmla="*/ 6354935 h 7528527"/>
              <a:gd name="connsiteX4" fmla="*/ 4944213 w 13642261"/>
              <a:gd name="connsiteY4" fmla="*/ 6533464 h 7528527"/>
              <a:gd name="connsiteX5" fmla="*/ 341732 w 13642261"/>
              <a:gd name="connsiteY5" fmla="*/ 7095166 h 7528527"/>
              <a:gd name="connsiteX6" fmla="*/ 337378 w 13642261"/>
              <a:gd name="connsiteY6" fmla="*/ 211040 h 7528527"/>
              <a:gd name="connsiteX0" fmla="*/ 337378 w 13642261"/>
              <a:gd name="connsiteY0" fmla="*/ 211040 h 7528527"/>
              <a:gd name="connsiteX1" fmla="*/ 12551150 w 13642261"/>
              <a:gd name="connsiteY1" fmla="*/ 241519 h 7528527"/>
              <a:gd name="connsiteX2" fmla="*/ 12529378 w 13642261"/>
              <a:gd name="connsiteY2" fmla="*/ 3411440 h 7528527"/>
              <a:gd name="connsiteX3" fmla="*/ 9751342 w 13642261"/>
              <a:gd name="connsiteY3" fmla="*/ 6354935 h 7528527"/>
              <a:gd name="connsiteX4" fmla="*/ 4944213 w 13642261"/>
              <a:gd name="connsiteY4" fmla="*/ 6533464 h 7528527"/>
              <a:gd name="connsiteX5" fmla="*/ 341732 w 13642261"/>
              <a:gd name="connsiteY5" fmla="*/ 7095166 h 7528527"/>
              <a:gd name="connsiteX6" fmla="*/ 337378 w 13642261"/>
              <a:gd name="connsiteY6" fmla="*/ 211040 h 7528527"/>
              <a:gd name="connsiteX0" fmla="*/ 337378 w 13642261"/>
              <a:gd name="connsiteY0" fmla="*/ 211040 h 7528527"/>
              <a:gd name="connsiteX1" fmla="*/ 12551150 w 13642261"/>
              <a:gd name="connsiteY1" fmla="*/ 241519 h 7528527"/>
              <a:gd name="connsiteX2" fmla="*/ 12529378 w 13642261"/>
              <a:gd name="connsiteY2" fmla="*/ 3411440 h 7528527"/>
              <a:gd name="connsiteX3" fmla="*/ 9751342 w 13642261"/>
              <a:gd name="connsiteY3" fmla="*/ 6354935 h 7528527"/>
              <a:gd name="connsiteX4" fmla="*/ 4944213 w 13642261"/>
              <a:gd name="connsiteY4" fmla="*/ 6533464 h 7528527"/>
              <a:gd name="connsiteX5" fmla="*/ 341732 w 13642261"/>
              <a:gd name="connsiteY5" fmla="*/ 7095166 h 7528527"/>
              <a:gd name="connsiteX6" fmla="*/ 337378 w 13642261"/>
              <a:gd name="connsiteY6" fmla="*/ 211040 h 7528527"/>
              <a:gd name="connsiteX0" fmla="*/ 1 w 13304884"/>
              <a:gd name="connsiteY0" fmla="*/ 211040 h 7095198"/>
              <a:gd name="connsiteX1" fmla="*/ 12213773 w 13304884"/>
              <a:gd name="connsiteY1" fmla="*/ 241519 h 7095198"/>
              <a:gd name="connsiteX2" fmla="*/ 12192001 w 13304884"/>
              <a:gd name="connsiteY2" fmla="*/ 3411440 h 7095198"/>
              <a:gd name="connsiteX3" fmla="*/ 9413965 w 13304884"/>
              <a:gd name="connsiteY3" fmla="*/ 6354935 h 7095198"/>
              <a:gd name="connsiteX4" fmla="*/ 4606836 w 13304884"/>
              <a:gd name="connsiteY4" fmla="*/ 6533464 h 7095198"/>
              <a:gd name="connsiteX5" fmla="*/ 4355 w 13304884"/>
              <a:gd name="connsiteY5" fmla="*/ 7095166 h 7095198"/>
              <a:gd name="connsiteX6" fmla="*/ 1 w 13304884"/>
              <a:gd name="connsiteY6" fmla="*/ 211040 h 7095198"/>
              <a:gd name="connsiteX0" fmla="*/ 232875 w 13537758"/>
              <a:gd name="connsiteY0" fmla="*/ 211040 h 7626549"/>
              <a:gd name="connsiteX1" fmla="*/ 12446647 w 13537758"/>
              <a:gd name="connsiteY1" fmla="*/ 241519 h 7626549"/>
              <a:gd name="connsiteX2" fmla="*/ 12424875 w 13537758"/>
              <a:gd name="connsiteY2" fmla="*/ 3411440 h 7626549"/>
              <a:gd name="connsiteX3" fmla="*/ 9646839 w 13537758"/>
              <a:gd name="connsiteY3" fmla="*/ 6354935 h 7626549"/>
              <a:gd name="connsiteX4" fmla="*/ 4839710 w 13537758"/>
              <a:gd name="connsiteY4" fmla="*/ 6533464 h 7626549"/>
              <a:gd name="connsiteX5" fmla="*/ 3428917 w 13537758"/>
              <a:gd name="connsiteY5" fmla="*/ 7095164 h 7626549"/>
              <a:gd name="connsiteX6" fmla="*/ 237229 w 13537758"/>
              <a:gd name="connsiteY6" fmla="*/ 7095166 h 7626549"/>
              <a:gd name="connsiteX7" fmla="*/ 232875 w 13537758"/>
              <a:gd name="connsiteY7" fmla="*/ 211040 h 7626549"/>
              <a:gd name="connsiteX0" fmla="*/ 232875 w 13537758"/>
              <a:gd name="connsiteY0" fmla="*/ 211040 h 7626549"/>
              <a:gd name="connsiteX1" fmla="*/ 12446647 w 13537758"/>
              <a:gd name="connsiteY1" fmla="*/ 241519 h 7626549"/>
              <a:gd name="connsiteX2" fmla="*/ 12424875 w 13537758"/>
              <a:gd name="connsiteY2" fmla="*/ 3411440 h 7626549"/>
              <a:gd name="connsiteX3" fmla="*/ 9646839 w 13537758"/>
              <a:gd name="connsiteY3" fmla="*/ 6354935 h 7626549"/>
              <a:gd name="connsiteX4" fmla="*/ 4839710 w 13537758"/>
              <a:gd name="connsiteY4" fmla="*/ 6533464 h 7626549"/>
              <a:gd name="connsiteX5" fmla="*/ 3428917 w 13537758"/>
              <a:gd name="connsiteY5" fmla="*/ 7095164 h 7626549"/>
              <a:gd name="connsiteX6" fmla="*/ 237229 w 13537758"/>
              <a:gd name="connsiteY6" fmla="*/ 7095166 h 7626549"/>
              <a:gd name="connsiteX7" fmla="*/ 232875 w 13537758"/>
              <a:gd name="connsiteY7" fmla="*/ 211040 h 7626549"/>
              <a:gd name="connsiteX0" fmla="*/ 232875 w 13537758"/>
              <a:gd name="connsiteY0" fmla="*/ 211040 h 7626549"/>
              <a:gd name="connsiteX1" fmla="*/ 12446647 w 13537758"/>
              <a:gd name="connsiteY1" fmla="*/ 241519 h 7626549"/>
              <a:gd name="connsiteX2" fmla="*/ 12424875 w 13537758"/>
              <a:gd name="connsiteY2" fmla="*/ 3411440 h 7626549"/>
              <a:gd name="connsiteX3" fmla="*/ 9646839 w 13537758"/>
              <a:gd name="connsiteY3" fmla="*/ 6354935 h 7626549"/>
              <a:gd name="connsiteX4" fmla="*/ 4839710 w 13537758"/>
              <a:gd name="connsiteY4" fmla="*/ 6533464 h 7626549"/>
              <a:gd name="connsiteX5" fmla="*/ 3428917 w 13537758"/>
              <a:gd name="connsiteY5" fmla="*/ 7095164 h 7626549"/>
              <a:gd name="connsiteX6" fmla="*/ 237229 w 13537758"/>
              <a:gd name="connsiteY6" fmla="*/ 7095166 h 7626549"/>
              <a:gd name="connsiteX7" fmla="*/ 232875 w 13537758"/>
              <a:gd name="connsiteY7" fmla="*/ 211040 h 7626549"/>
              <a:gd name="connsiteX0" fmla="*/ 232875 w 13537758"/>
              <a:gd name="connsiteY0" fmla="*/ 211040 h 7626549"/>
              <a:gd name="connsiteX1" fmla="*/ 12446647 w 13537758"/>
              <a:gd name="connsiteY1" fmla="*/ 241519 h 7626549"/>
              <a:gd name="connsiteX2" fmla="*/ 12424875 w 13537758"/>
              <a:gd name="connsiteY2" fmla="*/ 3411440 h 7626549"/>
              <a:gd name="connsiteX3" fmla="*/ 9646839 w 13537758"/>
              <a:gd name="connsiteY3" fmla="*/ 6354935 h 7626549"/>
              <a:gd name="connsiteX4" fmla="*/ 4839710 w 13537758"/>
              <a:gd name="connsiteY4" fmla="*/ 6533464 h 7626549"/>
              <a:gd name="connsiteX5" fmla="*/ 3428917 w 13537758"/>
              <a:gd name="connsiteY5" fmla="*/ 7095164 h 7626549"/>
              <a:gd name="connsiteX6" fmla="*/ 237229 w 13537758"/>
              <a:gd name="connsiteY6" fmla="*/ 7095166 h 7626549"/>
              <a:gd name="connsiteX7" fmla="*/ 232875 w 13537758"/>
              <a:gd name="connsiteY7" fmla="*/ 211040 h 7626549"/>
              <a:gd name="connsiteX0" fmla="*/ 232875 w 13537758"/>
              <a:gd name="connsiteY0" fmla="*/ 211040 h 7604617"/>
              <a:gd name="connsiteX1" fmla="*/ 12446647 w 13537758"/>
              <a:gd name="connsiteY1" fmla="*/ 241519 h 7604617"/>
              <a:gd name="connsiteX2" fmla="*/ 12424875 w 13537758"/>
              <a:gd name="connsiteY2" fmla="*/ 3411440 h 7604617"/>
              <a:gd name="connsiteX3" fmla="*/ 9646839 w 13537758"/>
              <a:gd name="connsiteY3" fmla="*/ 6354935 h 7604617"/>
              <a:gd name="connsiteX4" fmla="*/ 4839710 w 13537758"/>
              <a:gd name="connsiteY4" fmla="*/ 6533464 h 7604617"/>
              <a:gd name="connsiteX5" fmla="*/ 3428917 w 13537758"/>
              <a:gd name="connsiteY5" fmla="*/ 7095164 h 7604617"/>
              <a:gd name="connsiteX6" fmla="*/ 237229 w 13537758"/>
              <a:gd name="connsiteY6" fmla="*/ 7095166 h 7604617"/>
              <a:gd name="connsiteX7" fmla="*/ 232875 w 13537758"/>
              <a:gd name="connsiteY7" fmla="*/ 211040 h 7604617"/>
              <a:gd name="connsiteX0" fmla="*/ 1 w 13304884"/>
              <a:gd name="connsiteY0" fmla="*/ 211040 h 7101479"/>
              <a:gd name="connsiteX1" fmla="*/ 12213773 w 13304884"/>
              <a:gd name="connsiteY1" fmla="*/ 241519 h 7101479"/>
              <a:gd name="connsiteX2" fmla="*/ 12192001 w 13304884"/>
              <a:gd name="connsiteY2" fmla="*/ 3411440 h 7101479"/>
              <a:gd name="connsiteX3" fmla="*/ 9413965 w 13304884"/>
              <a:gd name="connsiteY3" fmla="*/ 6354935 h 7101479"/>
              <a:gd name="connsiteX4" fmla="*/ 4606836 w 13304884"/>
              <a:gd name="connsiteY4" fmla="*/ 6533464 h 7101479"/>
              <a:gd name="connsiteX5" fmla="*/ 3196043 w 13304884"/>
              <a:gd name="connsiteY5" fmla="*/ 7095164 h 7101479"/>
              <a:gd name="connsiteX6" fmla="*/ 4355 w 13304884"/>
              <a:gd name="connsiteY6" fmla="*/ 7095166 h 7101479"/>
              <a:gd name="connsiteX7" fmla="*/ 1 w 13304884"/>
              <a:gd name="connsiteY7" fmla="*/ 211040 h 7101479"/>
              <a:gd name="connsiteX0" fmla="*/ 1 w 12541333"/>
              <a:gd name="connsiteY0" fmla="*/ 28 h 6890467"/>
              <a:gd name="connsiteX1" fmla="*/ 12213773 w 12541333"/>
              <a:gd name="connsiteY1" fmla="*/ 30507 h 6890467"/>
              <a:gd name="connsiteX2" fmla="*/ 12192001 w 12541333"/>
              <a:gd name="connsiteY2" fmla="*/ 3200428 h 6890467"/>
              <a:gd name="connsiteX3" fmla="*/ 9413965 w 12541333"/>
              <a:gd name="connsiteY3" fmla="*/ 6143923 h 6890467"/>
              <a:gd name="connsiteX4" fmla="*/ 4606836 w 12541333"/>
              <a:gd name="connsiteY4" fmla="*/ 6322452 h 6890467"/>
              <a:gd name="connsiteX5" fmla="*/ 3196043 w 12541333"/>
              <a:gd name="connsiteY5" fmla="*/ 6884152 h 6890467"/>
              <a:gd name="connsiteX6" fmla="*/ 4355 w 12541333"/>
              <a:gd name="connsiteY6" fmla="*/ 6884154 h 6890467"/>
              <a:gd name="connsiteX7" fmla="*/ 1 w 12541333"/>
              <a:gd name="connsiteY7" fmla="*/ 28 h 6890467"/>
              <a:gd name="connsiteX0" fmla="*/ 1 w 12216883"/>
              <a:gd name="connsiteY0" fmla="*/ 28 h 6890467"/>
              <a:gd name="connsiteX1" fmla="*/ 12213773 w 12216883"/>
              <a:gd name="connsiteY1" fmla="*/ 30507 h 6890467"/>
              <a:gd name="connsiteX2" fmla="*/ 12192001 w 12216883"/>
              <a:gd name="connsiteY2" fmla="*/ 3200428 h 6890467"/>
              <a:gd name="connsiteX3" fmla="*/ 9413965 w 12216883"/>
              <a:gd name="connsiteY3" fmla="*/ 6143923 h 6890467"/>
              <a:gd name="connsiteX4" fmla="*/ 4606836 w 12216883"/>
              <a:gd name="connsiteY4" fmla="*/ 6322452 h 6890467"/>
              <a:gd name="connsiteX5" fmla="*/ 3196043 w 12216883"/>
              <a:gd name="connsiteY5" fmla="*/ 6884152 h 6890467"/>
              <a:gd name="connsiteX6" fmla="*/ 4355 w 12216883"/>
              <a:gd name="connsiteY6" fmla="*/ 6884154 h 6890467"/>
              <a:gd name="connsiteX7" fmla="*/ 1 w 12216883"/>
              <a:gd name="connsiteY7" fmla="*/ 28 h 6890467"/>
              <a:gd name="connsiteX0" fmla="*/ 1 w 12216883"/>
              <a:gd name="connsiteY0" fmla="*/ 28 h 6890467"/>
              <a:gd name="connsiteX1" fmla="*/ 12213773 w 12216883"/>
              <a:gd name="connsiteY1" fmla="*/ 30507 h 6890467"/>
              <a:gd name="connsiteX2" fmla="*/ 12192001 w 12216883"/>
              <a:gd name="connsiteY2" fmla="*/ 3200428 h 6890467"/>
              <a:gd name="connsiteX3" fmla="*/ 9413965 w 12216883"/>
              <a:gd name="connsiteY3" fmla="*/ 6143923 h 6890467"/>
              <a:gd name="connsiteX4" fmla="*/ 4606836 w 12216883"/>
              <a:gd name="connsiteY4" fmla="*/ 6322452 h 6890467"/>
              <a:gd name="connsiteX5" fmla="*/ 3196043 w 12216883"/>
              <a:gd name="connsiteY5" fmla="*/ 6884152 h 6890467"/>
              <a:gd name="connsiteX6" fmla="*/ 4355 w 12216883"/>
              <a:gd name="connsiteY6" fmla="*/ 6884154 h 6890467"/>
              <a:gd name="connsiteX7" fmla="*/ 1 w 12216883"/>
              <a:gd name="connsiteY7" fmla="*/ 28 h 6890467"/>
              <a:gd name="connsiteX0" fmla="*/ 1 w 12216883"/>
              <a:gd name="connsiteY0" fmla="*/ 28 h 6890467"/>
              <a:gd name="connsiteX1" fmla="*/ 12213773 w 12216883"/>
              <a:gd name="connsiteY1" fmla="*/ 30507 h 6890467"/>
              <a:gd name="connsiteX2" fmla="*/ 12192001 w 12216883"/>
              <a:gd name="connsiteY2" fmla="*/ 3200428 h 6890467"/>
              <a:gd name="connsiteX3" fmla="*/ 9413965 w 12216883"/>
              <a:gd name="connsiteY3" fmla="*/ 6143923 h 6890467"/>
              <a:gd name="connsiteX4" fmla="*/ 4606836 w 12216883"/>
              <a:gd name="connsiteY4" fmla="*/ 6322452 h 6890467"/>
              <a:gd name="connsiteX5" fmla="*/ 3196043 w 12216883"/>
              <a:gd name="connsiteY5" fmla="*/ 6884152 h 6890467"/>
              <a:gd name="connsiteX6" fmla="*/ 4355 w 12216883"/>
              <a:gd name="connsiteY6" fmla="*/ 6884154 h 6890467"/>
              <a:gd name="connsiteX7" fmla="*/ 1 w 12216883"/>
              <a:gd name="connsiteY7" fmla="*/ 28 h 6890467"/>
              <a:gd name="connsiteX0" fmla="*/ 1 w 12216883"/>
              <a:gd name="connsiteY0" fmla="*/ 28 h 6890467"/>
              <a:gd name="connsiteX1" fmla="*/ 12213773 w 12216883"/>
              <a:gd name="connsiteY1" fmla="*/ 30507 h 6890467"/>
              <a:gd name="connsiteX2" fmla="*/ 12192001 w 12216883"/>
              <a:gd name="connsiteY2" fmla="*/ 3200428 h 6890467"/>
              <a:gd name="connsiteX3" fmla="*/ 9413965 w 12216883"/>
              <a:gd name="connsiteY3" fmla="*/ 6143923 h 6890467"/>
              <a:gd name="connsiteX4" fmla="*/ 4606836 w 12216883"/>
              <a:gd name="connsiteY4" fmla="*/ 6322452 h 6890467"/>
              <a:gd name="connsiteX5" fmla="*/ 3196043 w 12216883"/>
              <a:gd name="connsiteY5" fmla="*/ 6884152 h 6890467"/>
              <a:gd name="connsiteX6" fmla="*/ 4355 w 12216883"/>
              <a:gd name="connsiteY6" fmla="*/ 6884154 h 6890467"/>
              <a:gd name="connsiteX7" fmla="*/ 1 w 12216883"/>
              <a:gd name="connsiteY7" fmla="*/ 28 h 6890467"/>
              <a:gd name="connsiteX0" fmla="*/ 1 w 12224869"/>
              <a:gd name="connsiteY0" fmla="*/ 12763 h 6903202"/>
              <a:gd name="connsiteX1" fmla="*/ 12222400 w 12224869"/>
              <a:gd name="connsiteY1" fmla="*/ 110 h 6903202"/>
              <a:gd name="connsiteX2" fmla="*/ 12192001 w 12224869"/>
              <a:gd name="connsiteY2" fmla="*/ 3213163 h 6903202"/>
              <a:gd name="connsiteX3" fmla="*/ 9413965 w 12224869"/>
              <a:gd name="connsiteY3" fmla="*/ 6156658 h 6903202"/>
              <a:gd name="connsiteX4" fmla="*/ 4606836 w 12224869"/>
              <a:gd name="connsiteY4" fmla="*/ 6335187 h 6903202"/>
              <a:gd name="connsiteX5" fmla="*/ 3196043 w 12224869"/>
              <a:gd name="connsiteY5" fmla="*/ 6896887 h 6903202"/>
              <a:gd name="connsiteX6" fmla="*/ 4355 w 12224869"/>
              <a:gd name="connsiteY6" fmla="*/ 6896889 h 6903202"/>
              <a:gd name="connsiteX7" fmla="*/ 1 w 12224869"/>
              <a:gd name="connsiteY7" fmla="*/ 12763 h 6903202"/>
              <a:gd name="connsiteX0" fmla="*/ 1 w 12234237"/>
              <a:gd name="connsiteY0" fmla="*/ 12763 h 6903202"/>
              <a:gd name="connsiteX1" fmla="*/ 12222400 w 12234237"/>
              <a:gd name="connsiteY1" fmla="*/ 110 h 6903202"/>
              <a:gd name="connsiteX2" fmla="*/ 12229172 w 12234237"/>
              <a:gd name="connsiteY2" fmla="*/ 3220597 h 6903202"/>
              <a:gd name="connsiteX3" fmla="*/ 9413965 w 12234237"/>
              <a:gd name="connsiteY3" fmla="*/ 6156658 h 6903202"/>
              <a:gd name="connsiteX4" fmla="*/ 4606836 w 12234237"/>
              <a:gd name="connsiteY4" fmla="*/ 6335187 h 6903202"/>
              <a:gd name="connsiteX5" fmla="*/ 3196043 w 12234237"/>
              <a:gd name="connsiteY5" fmla="*/ 6896887 h 6903202"/>
              <a:gd name="connsiteX6" fmla="*/ 4355 w 12234237"/>
              <a:gd name="connsiteY6" fmla="*/ 6896889 h 6903202"/>
              <a:gd name="connsiteX7" fmla="*/ 1 w 12234237"/>
              <a:gd name="connsiteY7" fmla="*/ 12763 h 6903202"/>
              <a:gd name="connsiteX0" fmla="*/ 1 w 12234237"/>
              <a:gd name="connsiteY0" fmla="*/ 12763 h 6903202"/>
              <a:gd name="connsiteX1" fmla="*/ 12222400 w 12234237"/>
              <a:gd name="connsiteY1" fmla="*/ 110 h 6903202"/>
              <a:gd name="connsiteX2" fmla="*/ 12229172 w 12234237"/>
              <a:gd name="connsiteY2" fmla="*/ 3220597 h 6903202"/>
              <a:gd name="connsiteX3" fmla="*/ 9413965 w 12234237"/>
              <a:gd name="connsiteY3" fmla="*/ 6156658 h 6903202"/>
              <a:gd name="connsiteX4" fmla="*/ 4606836 w 12234237"/>
              <a:gd name="connsiteY4" fmla="*/ 6335187 h 6903202"/>
              <a:gd name="connsiteX5" fmla="*/ 3196043 w 12234237"/>
              <a:gd name="connsiteY5" fmla="*/ 6896887 h 6903202"/>
              <a:gd name="connsiteX6" fmla="*/ 4355 w 12234237"/>
              <a:gd name="connsiteY6" fmla="*/ 6896889 h 6903202"/>
              <a:gd name="connsiteX7" fmla="*/ 1 w 12234237"/>
              <a:gd name="connsiteY7" fmla="*/ 12763 h 6903202"/>
              <a:gd name="connsiteX0" fmla="*/ 25434 w 12259670"/>
              <a:gd name="connsiteY0" fmla="*/ 12763 h 6915859"/>
              <a:gd name="connsiteX1" fmla="*/ 12247833 w 12259670"/>
              <a:gd name="connsiteY1" fmla="*/ 110 h 6915859"/>
              <a:gd name="connsiteX2" fmla="*/ 12254605 w 12259670"/>
              <a:gd name="connsiteY2" fmla="*/ 3220597 h 6915859"/>
              <a:gd name="connsiteX3" fmla="*/ 9439398 w 12259670"/>
              <a:gd name="connsiteY3" fmla="*/ 6156658 h 6915859"/>
              <a:gd name="connsiteX4" fmla="*/ 4632269 w 12259670"/>
              <a:gd name="connsiteY4" fmla="*/ 6335187 h 6915859"/>
              <a:gd name="connsiteX5" fmla="*/ 3221476 w 12259670"/>
              <a:gd name="connsiteY5" fmla="*/ 6896887 h 6915859"/>
              <a:gd name="connsiteX6" fmla="*/ 51 w 12259670"/>
              <a:gd name="connsiteY6" fmla="*/ 6911758 h 6915859"/>
              <a:gd name="connsiteX7" fmla="*/ 25434 w 12259670"/>
              <a:gd name="connsiteY7" fmla="*/ 12763 h 6915859"/>
              <a:gd name="connsiteX0" fmla="*/ 0 w 12262157"/>
              <a:gd name="connsiteY0" fmla="*/ 27 h 6917083"/>
              <a:gd name="connsiteX1" fmla="*/ 12250320 w 12262157"/>
              <a:gd name="connsiteY1" fmla="*/ 1334 h 6917083"/>
              <a:gd name="connsiteX2" fmla="*/ 12257092 w 12262157"/>
              <a:gd name="connsiteY2" fmla="*/ 3221821 h 6917083"/>
              <a:gd name="connsiteX3" fmla="*/ 9441885 w 12262157"/>
              <a:gd name="connsiteY3" fmla="*/ 6157882 h 6917083"/>
              <a:gd name="connsiteX4" fmla="*/ 4634756 w 12262157"/>
              <a:gd name="connsiteY4" fmla="*/ 6336411 h 6917083"/>
              <a:gd name="connsiteX5" fmla="*/ 3223963 w 12262157"/>
              <a:gd name="connsiteY5" fmla="*/ 6898111 h 6917083"/>
              <a:gd name="connsiteX6" fmla="*/ 2538 w 12262157"/>
              <a:gd name="connsiteY6" fmla="*/ 6912982 h 6917083"/>
              <a:gd name="connsiteX7" fmla="*/ 0 w 12262157"/>
              <a:gd name="connsiteY7" fmla="*/ 27 h 691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62157" h="6917083">
                <a:moveTo>
                  <a:pt x="0" y="27"/>
                </a:moveTo>
                <a:cubicBezTo>
                  <a:pt x="-2903" y="15992"/>
                  <a:pt x="12238709" y="-843"/>
                  <a:pt x="12250320" y="1334"/>
                </a:cubicBezTo>
                <a:cubicBezTo>
                  <a:pt x="12261931" y="3511"/>
                  <a:pt x="12266527" y="3245044"/>
                  <a:pt x="12257092" y="3221821"/>
                </a:cubicBezTo>
                <a:cubicBezTo>
                  <a:pt x="11420343" y="4173957"/>
                  <a:pt x="10712274" y="5638784"/>
                  <a:pt x="9441885" y="6157882"/>
                </a:cubicBezTo>
                <a:cubicBezTo>
                  <a:pt x="8171496" y="6676980"/>
                  <a:pt x="5885162" y="5850183"/>
                  <a:pt x="4634756" y="6336411"/>
                </a:cubicBezTo>
                <a:cubicBezTo>
                  <a:pt x="3624562" y="6648468"/>
                  <a:pt x="3842997" y="6734826"/>
                  <a:pt x="3223963" y="6898111"/>
                </a:cubicBezTo>
                <a:cubicBezTo>
                  <a:pt x="3231946" y="6895934"/>
                  <a:pt x="3989" y="6928221"/>
                  <a:pt x="2538" y="6912982"/>
                </a:cubicBezTo>
                <a:cubicBezTo>
                  <a:pt x="1087" y="6897743"/>
                  <a:pt x="2903" y="-15938"/>
                  <a:pt x="0" y="27"/>
                </a:cubicBezTo>
                <a:close/>
              </a:path>
            </a:pathLst>
          </a:custGeom>
        </p:spPr>
        <p:txBody>
          <a:bodyPr/>
          <a:lstStyle/>
          <a:p>
            <a:endParaRPr lang="en-LV" dirty="0"/>
          </a:p>
        </p:txBody>
      </p:sp>
      <p:sp>
        <p:nvSpPr>
          <p:cNvPr id="30" name="Text Placeholder 29">
            <a:extLst>
              <a:ext uri="{FF2B5EF4-FFF2-40B4-BE49-F238E27FC236}">
                <a16:creationId xmlns:a16="http://schemas.microsoft.com/office/drawing/2014/main" id="{C03B98D3-B5F1-1B35-15D6-2697F3C6D293}"/>
              </a:ext>
            </a:extLst>
          </p:cNvPr>
          <p:cNvSpPr>
            <a:spLocks noGrp="1"/>
          </p:cNvSpPr>
          <p:nvPr>
            <p:ph type="body" sz="quarter" idx="11" hasCustomPrompt="1"/>
          </p:nvPr>
        </p:nvSpPr>
        <p:spPr>
          <a:xfrm>
            <a:off x="-143933" y="5944130"/>
            <a:ext cx="10617200" cy="668337"/>
          </a:xfrm>
          <a:prstGeom prst="roundRect">
            <a:avLst/>
          </a:prstGeom>
          <a:gradFill>
            <a:gsLst>
              <a:gs pos="0">
                <a:srgbClr val="64DEDE"/>
              </a:gs>
              <a:gs pos="46000">
                <a:srgbClr val="40BCC1"/>
              </a:gs>
              <a:gs pos="100000">
                <a:srgbClr val="1F7BA6"/>
              </a:gs>
            </a:gsLst>
            <a:lin ang="0" scaled="0"/>
          </a:gradFill>
        </p:spPr>
        <p:txBody>
          <a:bodyPr anchor="ctr"/>
          <a:lstStyle>
            <a:lvl1pPr marL="0" indent="0" algn="ctr">
              <a:buNone/>
              <a:defRPr sz="1400"/>
            </a:lvl1pPr>
          </a:lstStyle>
          <a:p>
            <a:pPr lvl="0"/>
            <a:r>
              <a:rPr lang="en-GB" sz="1400" dirty="0"/>
              <a:t>Lorem ipsum dolor sit amet, consectetuer adipiscing elit. Maecenas porttitor congue massa. Fusce posuere, magna sed pulvinar ultricies, purus lectus malesuada libero, sit amet commodo magna eros quis </a:t>
            </a:r>
            <a:r>
              <a:rPr lang="en-GB" sz="1400" dirty="0" err="1"/>
              <a:t>urna</a:t>
            </a:r>
            <a:r>
              <a:rPr lang="en-GB" sz="1400" dirty="0"/>
              <a:t>.</a:t>
            </a:r>
            <a:endParaRPr lang="en-LV" sz="1400" dirty="0"/>
          </a:p>
        </p:txBody>
      </p:sp>
    </p:spTree>
    <p:extLst>
      <p:ext uri="{BB962C8B-B14F-4D97-AF65-F5344CB8AC3E}">
        <p14:creationId xmlns:p14="http://schemas.microsoft.com/office/powerpoint/2010/main" val="256034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39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E7964B56-3BA9-4D65-4583-E5027476FAA4}"/>
              </a:ext>
            </a:extLst>
          </p:cNvPr>
          <p:cNvPicPr>
            <a:picLocks noChangeAspect="1"/>
          </p:cNvPicPr>
          <p:nvPr userDrawn="1"/>
        </p:nvPicPr>
        <p:blipFill>
          <a:blip r:embed="rId11"/>
          <a:stretch>
            <a:fillRect/>
          </a:stretch>
        </p:blipFill>
        <p:spPr>
          <a:xfrm>
            <a:off x="9852023" y="5508803"/>
            <a:ext cx="2695906" cy="1515707"/>
          </a:xfrm>
          <a:prstGeom prst="rect">
            <a:avLst/>
          </a:prstGeom>
        </p:spPr>
      </p:pic>
    </p:spTree>
    <p:extLst>
      <p:ext uri="{BB962C8B-B14F-4D97-AF65-F5344CB8AC3E}">
        <p14:creationId xmlns:p14="http://schemas.microsoft.com/office/powerpoint/2010/main" val="506025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1" r:id="rId5"/>
    <p:sldLayoutId id="2147483655"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3000" b="1" i="0" kern="1200">
          <a:solidFill>
            <a:schemeClr val="tx1"/>
          </a:solidFill>
          <a:latin typeface="☞TTROUNDS-BOLD" panose="02000803020000020003" pitchFamily="2" charset="0"/>
          <a:ea typeface="+mj-ea"/>
          <a:cs typeface="+mj-cs"/>
        </a:defRPr>
      </a:lvl1pPr>
    </p:titleStyle>
    <p:bodyStyle>
      <a:lvl1pPr marL="228600" indent="-228600" algn="l" defTabSz="914400" rtl="0" eaLnBrk="1" latinLnBrk="0" hangingPunct="1">
        <a:lnSpc>
          <a:spcPct val="90000"/>
        </a:lnSpc>
        <a:spcBef>
          <a:spcPts val="1000"/>
        </a:spcBef>
        <a:buFontTx/>
        <a:buBlip>
          <a:blip r:embed="rId12">
            <a:extLst>
              <a:ext uri="{96DAC541-7B7A-43D3-8B79-37D633B846F1}">
                <asvg:svgBlip xmlns:asvg="http://schemas.microsoft.com/office/drawing/2016/SVG/main" r:embed="rId13"/>
              </a:ext>
            </a:extLst>
          </a:blip>
        </a:buBlip>
        <a:defRPr sz="2400" kern="1200">
          <a:solidFill>
            <a:schemeClr val="tx1"/>
          </a:solidFill>
          <a:latin typeface="☞TTROUNDS-LIGHT" panose="02000803020000020003" pitchFamily="2" charset="0"/>
          <a:ea typeface="+mn-ea"/>
          <a:cs typeface="+mn-cs"/>
        </a:defRPr>
      </a:lvl1pPr>
      <a:lvl2pPr marL="685800" indent="-228600" algn="l" defTabSz="914400" rtl="0" eaLnBrk="1" latinLnBrk="0" hangingPunct="1">
        <a:lnSpc>
          <a:spcPct val="90000"/>
        </a:lnSpc>
        <a:spcBef>
          <a:spcPts val="500"/>
        </a:spcBef>
        <a:buFontTx/>
        <a:buBlip>
          <a:blip r:embed="rId12">
            <a:extLst>
              <a:ext uri="{96DAC541-7B7A-43D3-8B79-37D633B846F1}">
                <asvg:svgBlip xmlns:asvg="http://schemas.microsoft.com/office/drawing/2016/SVG/main" r:embed="rId13"/>
              </a:ext>
            </a:extLst>
          </a:blip>
        </a:buBlip>
        <a:defRPr sz="2000" kern="1200">
          <a:solidFill>
            <a:schemeClr val="tx1"/>
          </a:solidFill>
          <a:latin typeface="☞TTROUNDS-LIGHT" panose="02000803020000020003" pitchFamily="2" charset="0"/>
          <a:ea typeface="+mn-ea"/>
          <a:cs typeface="+mn-cs"/>
        </a:defRPr>
      </a:lvl2pPr>
      <a:lvl3pPr marL="1143000" indent="-228600" algn="l" defTabSz="914400" rtl="0" eaLnBrk="1" latinLnBrk="0" hangingPunct="1">
        <a:lnSpc>
          <a:spcPct val="90000"/>
        </a:lnSpc>
        <a:spcBef>
          <a:spcPts val="500"/>
        </a:spcBef>
        <a:buFontTx/>
        <a:buBlip>
          <a:blip r:embed="rId12">
            <a:extLst>
              <a:ext uri="{96DAC541-7B7A-43D3-8B79-37D633B846F1}">
                <asvg:svgBlip xmlns:asvg="http://schemas.microsoft.com/office/drawing/2016/SVG/main" r:embed="rId13"/>
              </a:ext>
            </a:extLst>
          </a:blip>
        </a:buBlip>
        <a:defRPr sz="1800" kern="1200">
          <a:solidFill>
            <a:schemeClr val="tx1"/>
          </a:solidFill>
          <a:latin typeface="☞TTROUNDS-LIGHT" panose="02000803020000020003" pitchFamily="2" charset="0"/>
          <a:ea typeface="+mn-ea"/>
          <a:cs typeface="+mn-cs"/>
        </a:defRPr>
      </a:lvl3pPr>
      <a:lvl4pPr marL="1600200" indent="-228600" algn="l" defTabSz="914400" rtl="0" eaLnBrk="1" latinLnBrk="0" hangingPunct="1">
        <a:lnSpc>
          <a:spcPct val="90000"/>
        </a:lnSpc>
        <a:spcBef>
          <a:spcPts val="500"/>
        </a:spcBef>
        <a:buFontTx/>
        <a:buBlip>
          <a:blip r:embed="rId12">
            <a:extLst>
              <a:ext uri="{96DAC541-7B7A-43D3-8B79-37D633B846F1}">
                <asvg:svgBlip xmlns:asvg="http://schemas.microsoft.com/office/drawing/2016/SVG/main" r:embed="rId13"/>
              </a:ext>
            </a:extLst>
          </a:blip>
        </a:buBlip>
        <a:defRPr sz="1600" kern="1200">
          <a:solidFill>
            <a:schemeClr val="tx1"/>
          </a:solidFill>
          <a:latin typeface="☞TTROUNDS-LIGHT" panose="02000803020000020003" pitchFamily="2" charset="0"/>
          <a:ea typeface="+mn-ea"/>
          <a:cs typeface="+mn-cs"/>
        </a:defRPr>
      </a:lvl4pPr>
      <a:lvl5pPr marL="2057400" indent="-228600" algn="l" defTabSz="914400" rtl="0" eaLnBrk="1" latinLnBrk="0" hangingPunct="1">
        <a:lnSpc>
          <a:spcPct val="90000"/>
        </a:lnSpc>
        <a:spcBef>
          <a:spcPts val="500"/>
        </a:spcBef>
        <a:buFontTx/>
        <a:buBlip>
          <a:blip r:embed="rId12">
            <a:extLst>
              <a:ext uri="{96DAC541-7B7A-43D3-8B79-37D633B846F1}">
                <asvg:svgBlip xmlns:asvg="http://schemas.microsoft.com/office/drawing/2016/SVG/main" r:embed="rId13"/>
              </a:ext>
            </a:extLst>
          </a:blip>
        </a:buBlip>
        <a:defRPr sz="1600" kern="1200">
          <a:solidFill>
            <a:schemeClr val="tx1"/>
          </a:solidFill>
          <a:latin typeface="☞TTROUNDS-LIGHT" panose="020008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mailto:anete.bilzena@rigazoo.lv" TargetMode="External"/><Relationship Id="rId4" Type="http://schemas.openxmlformats.org/officeDocument/2006/relationships/hyperlink" Target="http://www.rigazoo.l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79E248E-1501-C00C-0A86-EE5AF5593007}"/>
              </a:ext>
            </a:extLst>
          </p:cNvPr>
          <p:cNvSpPr>
            <a:spLocks noGrp="1"/>
          </p:cNvSpPr>
          <p:nvPr>
            <p:ph type="subTitle" idx="1"/>
          </p:nvPr>
        </p:nvSpPr>
        <p:spPr>
          <a:xfrm>
            <a:off x="647700" y="2334695"/>
            <a:ext cx="10469880" cy="2342080"/>
          </a:xfrm>
        </p:spPr>
        <p:txBody>
          <a:bodyPr>
            <a:normAutofit fontScale="92500" lnSpcReduction="10000"/>
          </a:bodyPr>
          <a:lstStyle/>
          <a:p>
            <a:pPr algn="ctr"/>
            <a:r>
              <a:rPr lang="lv-LV" dirty="0"/>
              <a:t>Rīgas Nacionālā zooloģiskā dārza pieredzes stāsts par ilgtspējas stratēģijas ieviešanu</a:t>
            </a:r>
          </a:p>
          <a:p>
            <a:pPr algn="ctr"/>
            <a:endParaRPr lang="lv-LV" dirty="0"/>
          </a:p>
          <a:p>
            <a:pPr algn="ctr"/>
            <a:endParaRPr lang="en-LV" dirty="0"/>
          </a:p>
        </p:txBody>
      </p:sp>
      <p:sp>
        <p:nvSpPr>
          <p:cNvPr id="2" name="TextBox 1">
            <a:extLst>
              <a:ext uri="{FF2B5EF4-FFF2-40B4-BE49-F238E27FC236}">
                <a16:creationId xmlns:a16="http://schemas.microsoft.com/office/drawing/2014/main" id="{4062AED9-AE61-79E3-5058-61E351A7B1DF}"/>
              </a:ext>
            </a:extLst>
          </p:cNvPr>
          <p:cNvSpPr txBox="1"/>
          <p:nvPr/>
        </p:nvSpPr>
        <p:spPr>
          <a:xfrm>
            <a:off x="1268360" y="4994787"/>
            <a:ext cx="7580671" cy="923330"/>
          </a:xfrm>
          <a:prstGeom prst="rect">
            <a:avLst/>
          </a:prstGeom>
          <a:noFill/>
        </p:spPr>
        <p:txBody>
          <a:bodyPr wrap="square" rtlCol="0">
            <a:spAutoFit/>
          </a:bodyPr>
          <a:lstStyle/>
          <a:p>
            <a:r>
              <a:rPr lang="lv-LV" b="1" dirty="0">
                <a:solidFill>
                  <a:schemeClr val="bg1"/>
                </a:solidFill>
              </a:rPr>
              <a:t>Anete Bilzēna,  </a:t>
            </a:r>
          </a:p>
          <a:p>
            <a:r>
              <a:rPr lang="lv-LV" dirty="0" err="1">
                <a:solidFill>
                  <a:schemeClr val="bg1"/>
                </a:solidFill>
              </a:rPr>
              <a:t>RīgaZOO</a:t>
            </a:r>
            <a:r>
              <a:rPr lang="lv-LV" dirty="0">
                <a:solidFill>
                  <a:schemeClr val="bg1"/>
                </a:solidFill>
              </a:rPr>
              <a:t> valdes locekle</a:t>
            </a:r>
          </a:p>
          <a:p>
            <a:r>
              <a:rPr lang="lv-LV" dirty="0">
                <a:solidFill>
                  <a:schemeClr val="bg1"/>
                </a:solidFill>
              </a:rPr>
              <a:t>20.11.2024</a:t>
            </a:r>
          </a:p>
        </p:txBody>
      </p:sp>
    </p:spTree>
    <p:extLst>
      <p:ext uri="{BB962C8B-B14F-4D97-AF65-F5344CB8AC3E}">
        <p14:creationId xmlns:p14="http://schemas.microsoft.com/office/powerpoint/2010/main" val="2145804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41D1-4453-D4B1-53EC-A0A54F59C16B}"/>
              </a:ext>
            </a:extLst>
          </p:cNvPr>
          <p:cNvSpPr>
            <a:spLocks noGrp="1"/>
          </p:cNvSpPr>
          <p:nvPr>
            <p:ph type="title" idx="4294967295"/>
          </p:nvPr>
        </p:nvSpPr>
        <p:spPr>
          <a:xfrm>
            <a:off x="247650" y="370697"/>
            <a:ext cx="10515600" cy="975670"/>
          </a:xfrm>
          <a:prstGeom prst="rect">
            <a:avLst/>
          </a:prstGeom>
        </p:spPr>
        <p:txBody>
          <a:bodyPr/>
          <a:lstStyle/>
          <a:p>
            <a:r>
              <a:rPr lang="en-US" dirty="0" err="1"/>
              <a:t>Noslēgum</a:t>
            </a:r>
            <a:r>
              <a:rPr lang="lv-LV" dirty="0"/>
              <a:t>s. Rīgas ZOO – platforma ilgtspējīgai nākotnei visiem</a:t>
            </a:r>
            <a:endParaRPr lang="en-LV" dirty="0"/>
          </a:p>
        </p:txBody>
      </p:sp>
      <p:sp>
        <p:nvSpPr>
          <p:cNvPr id="9" name="TextBox 8">
            <a:extLst>
              <a:ext uri="{FF2B5EF4-FFF2-40B4-BE49-F238E27FC236}">
                <a16:creationId xmlns:a16="http://schemas.microsoft.com/office/drawing/2014/main" id="{4FE65266-DE57-4CBF-B199-0954B1FD586C}"/>
              </a:ext>
            </a:extLst>
          </p:cNvPr>
          <p:cNvSpPr txBox="1"/>
          <p:nvPr/>
        </p:nvSpPr>
        <p:spPr>
          <a:xfrm>
            <a:off x="247650" y="1211983"/>
            <a:ext cx="7067550" cy="2862322"/>
          </a:xfrm>
          <a:prstGeom prst="rect">
            <a:avLst/>
          </a:prstGeom>
          <a:noFill/>
        </p:spPr>
        <p:txBody>
          <a:bodyPr wrap="square">
            <a:spAutoFit/>
          </a:bodyPr>
          <a:lstStyle/>
          <a:p>
            <a:pPr algn="just"/>
            <a:r>
              <a:rPr lang="lv-LV" dirty="0"/>
              <a:t>Rīgas Zoodārza ESG stratēģija ir vairāk nekā pienākums – tā ir mūsu ieguldījums nākotnē. Mēs aicinām uzņēmumus un sabiedrību iesaistīties un kopīgi realizēt:</a:t>
            </a:r>
          </a:p>
          <a:p>
            <a:pPr algn="just"/>
            <a:endParaRPr lang="lv-LV" dirty="0"/>
          </a:p>
          <a:p>
            <a:pPr algn="just"/>
            <a:r>
              <a:rPr lang="lv-LV" b="1" dirty="0"/>
              <a:t>Klimata pārmaiņu ierobežošanu</a:t>
            </a:r>
          </a:p>
          <a:p>
            <a:pPr algn="just"/>
            <a:endParaRPr lang="lv-LV" b="1" dirty="0"/>
          </a:p>
          <a:p>
            <a:pPr algn="just"/>
            <a:r>
              <a:rPr lang="lv-LV" b="1" dirty="0"/>
              <a:t>Bioloģiskās daudzveidības aizsardzību</a:t>
            </a:r>
          </a:p>
          <a:p>
            <a:pPr algn="just"/>
            <a:endParaRPr lang="lv-LV" b="1" dirty="0"/>
          </a:p>
          <a:p>
            <a:pPr algn="just"/>
            <a:r>
              <a:rPr lang="lv-LV" b="1" dirty="0"/>
              <a:t>Ilgtspējīgu pārvaldību</a:t>
            </a:r>
          </a:p>
          <a:p>
            <a:pPr algn="just">
              <a:buFont typeface="Arial" panose="020B0604020202020204" pitchFamily="34" charset="0"/>
              <a:buChar char="•"/>
            </a:pPr>
            <a:endParaRPr lang="lv-LV" dirty="0"/>
          </a:p>
        </p:txBody>
      </p:sp>
      <p:pic>
        <p:nvPicPr>
          <p:cNvPr id="10" name="Picture 9">
            <a:extLst>
              <a:ext uri="{FF2B5EF4-FFF2-40B4-BE49-F238E27FC236}">
                <a16:creationId xmlns:a16="http://schemas.microsoft.com/office/drawing/2014/main" id="{E2463B85-B077-41F2-9A5C-DA4B70A2E9BE}"/>
              </a:ext>
            </a:extLst>
          </p:cNvPr>
          <p:cNvPicPr>
            <a:picLocks noChangeAspect="1"/>
          </p:cNvPicPr>
          <p:nvPr/>
        </p:nvPicPr>
        <p:blipFill>
          <a:blip r:embed="rId2"/>
          <a:stretch>
            <a:fillRect/>
          </a:stretch>
        </p:blipFill>
        <p:spPr>
          <a:xfrm>
            <a:off x="4143715" y="1699336"/>
            <a:ext cx="2607261" cy="2514818"/>
          </a:xfrm>
          <a:prstGeom prst="ellipse">
            <a:avLst/>
          </a:prstGeom>
          <a:ln>
            <a:noFill/>
          </a:ln>
          <a:effectLst>
            <a:softEdge rad="112500"/>
          </a:effectLst>
        </p:spPr>
      </p:pic>
      <p:pic>
        <p:nvPicPr>
          <p:cNvPr id="12" name="Picture 11">
            <a:extLst>
              <a:ext uri="{FF2B5EF4-FFF2-40B4-BE49-F238E27FC236}">
                <a16:creationId xmlns:a16="http://schemas.microsoft.com/office/drawing/2014/main" id="{2A004154-87F0-4E4D-BC4A-D7C72FA4E6D1}"/>
              </a:ext>
            </a:extLst>
          </p:cNvPr>
          <p:cNvPicPr>
            <a:picLocks noChangeAspect="1"/>
          </p:cNvPicPr>
          <p:nvPr/>
        </p:nvPicPr>
        <p:blipFill>
          <a:blip r:embed="rId3"/>
          <a:stretch>
            <a:fillRect/>
          </a:stretch>
        </p:blipFill>
        <p:spPr>
          <a:xfrm>
            <a:off x="7937141" y="1346366"/>
            <a:ext cx="3445234" cy="3220757"/>
          </a:xfrm>
          <a:prstGeom prst="ellipse">
            <a:avLst/>
          </a:prstGeom>
          <a:ln>
            <a:noFill/>
          </a:ln>
          <a:effectLst>
            <a:softEdge rad="112500"/>
          </a:effectLst>
        </p:spPr>
      </p:pic>
      <p:pic>
        <p:nvPicPr>
          <p:cNvPr id="13" name="Picture 12">
            <a:extLst>
              <a:ext uri="{FF2B5EF4-FFF2-40B4-BE49-F238E27FC236}">
                <a16:creationId xmlns:a16="http://schemas.microsoft.com/office/drawing/2014/main" id="{935AB483-7244-4416-BA7F-5531F2D66D7E}"/>
              </a:ext>
            </a:extLst>
          </p:cNvPr>
          <p:cNvPicPr>
            <a:picLocks noChangeAspect="1"/>
          </p:cNvPicPr>
          <p:nvPr/>
        </p:nvPicPr>
        <p:blipFill>
          <a:blip r:embed="rId4"/>
          <a:stretch>
            <a:fillRect/>
          </a:stretch>
        </p:blipFill>
        <p:spPr>
          <a:xfrm>
            <a:off x="5801861" y="3918776"/>
            <a:ext cx="2951800" cy="2759473"/>
          </a:xfrm>
          <a:prstGeom prst="ellipse">
            <a:avLst/>
          </a:prstGeom>
          <a:ln>
            <a:noFill/>
          </a:ln>
          <a:effectLst>
            <a:softEdge rad="112500"/>
          </a:effectLst>
        </p:spPr>
      </p:pic>
      <p:pic>
        <p:nvPicPr>
          <p:cNvPr id="14" name="Picture 13">
            <a:extLst>
              <a:ext uri="{FF2B5EF4-FFF2-40B4-BE49-F238E27FC236}">
                <a16:creationId xmlns:a16="http://schemas.microsoft.com/office/drawing/2014/main" id="{8F2AE088-1F83-4105-8B77-66EFD9503810}"/>
              </a:ext>
            </a:extLst>
          </p:cNvPr>
          <p:cNvPicPr>
            <a:picLocks noChangeAspect="1"/>
          </p:cNvPicPr>
          <p:nvPr/>
        </p:nvPicPr>
        <p:blipFill>
          <a:blip r:embed="rId5"/>
          <a:stretch>
            <a:fillRect/>
          </a:stretch>
        </p:blipFill>
        <p:spPr>
          <a:xfrm>
            <a:off x="2089305" y="3693171"/>
            <a:ext cx="2736100" cy="2495302"/>
          </a:xfrm>
          <a:prstGeom prst="ellipse">
            <a:avLst/>
          </a:prstGeom>
          <a:ln>
            <a:noFill/>
          </a:ln>
          <a:effectLst>
            <a:softEdge rad="112500"/>
          </a:effectLst>
        </p:spPr>
      </p:pic>
    </p:spTree>
    <p:extLst>
      <p:ext uri="{BB962C8B-B14F-4D97-AF65-F5344CB8AC3E}">
        <p14:creationId xmlns:p14="http://schemas.microsoft.com/office/powerpoint/2010/main" val="246469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CDB12D-023A-2F3D-05B0-A782F7E4E50F}"/>
              </a:ext>
            </a:extLst>
          </p:cNvPr>
          <p:cNvSpPr txBox="1"/>
          <p:nvPr/>
        </p:nvSpPr>
        <p:spPr>
          <a:xfrm>
            <a:off x="2733368" y="1907458"/>
            <a:ext cx="5928851" cy="3578942"/>
          </a:xfrm>
          <a:prstGeom prst="rect">
            <a:avLst/>
          </a:prstGeom>
          <a:noFill/>
        </p:spPr>
        <p:txBody>
          <a:bodyPr wrap="square" rtlCol="0">
            <a:spAutoFit/>
          </a:bodyPr>
          <a:lstStyle/>
          <a:p>
            <a:endParaRPr lang="lv-LV" dirty="0"/>
          </a:p>
        </p:txBody>
      </p:sp>
      <p:pic>
        <p:nvPicPr>
          <p:cNvPr id="11" name="Picture 10">
            <a:extLst>
              <a:ext uri="{FF2B5EF4-FFF2-40B4-BE49-F238E27FC236}">
                <a16:creationId xmlns:a16="http://schemas.microsoft.com/office/drawing/2014/main" id="{D65F6CDE-F3EB-4593-869F-50FEE8E993C4}"/>
              </a:ext>
            </a:extLst>
          </p:cNvPr>
          <p:cNvPicPr>
            <a:picLocks noChangeAspect="1"/>
          </p:cNvPicPr>
          <p:nvPr/>
        </p:nvPicPr>
        <p:blipFill>
          <a:blip r:embed="rId2"/>
          <a:stretch>
            <a:fillRect/>
          </a:stretch>
        </p:blipFill>
        <p:spPr>
          <a:xfrm>
            <a:off x="3724275" y="14287"/>
            <a:ext cx="4743450" cy="6829425"/>
          </a:xfrm>
          <a:prstGeom prst="rect">
            <a:avLst/>
          </a:prstGeom>
        </p:spPr>
      </p:pic>
      <p:pic>
        <p:nvPicPr>
          <p:cNvPr id="1034" name="Picture 1900762192">
            <a:extLst>
              <a:ext uri="{FF2B5EF4-FFF2-40B4-BE49-F238E27FC236}">
                <a16:creationId xmlns:a16="http://schemas.microsoft.com/office/drawing/2014/main" id="{5906821C-2897-DB30-64F6-5A8C0C5D8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58" y="-193470"/>
            <a:ext cx="2776584" cy="173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C72132B-2C85-FA2B-B0C6-ECD79FD014C9}"/>
              </a:ext>
            </a:extLst>
          </p:cNvPr>
          <p:cNvSpPr txBox="1"/>
          <p:nvPr/>
        </p:nvSpPr>
        <p:spPr>
          <a:xfrm>
            <a:off x="560440" y="2517058"/>
            <a:ext cx="2889502" cy="3416320"/>
          </a:xfrm>
          <a:prstGeom prst="rect">
            <a:avLst/>
          </a:prstGeom>
          <a:noFill/>
        </p:spPr>
        <p:txBody>
          <a:bodyPr wrap="square" rtlCol="0">
            <a:spAutoFit/>
          </a:bodyPr>
          <a:lstStyle/>
          <a:p>
            <a:r>
              <a:rPr lang="lv-LV" dirty="0">
                <a:hlinkClick r:id="rId4"/>
              </a:rPr>
              <a:t>www.rigazoo.lv</a:t>
            </a:r>
            <a:endParaRPr lang="lv-LV" dirty="0"/>
          </a:p>
          <a:p>
            <a:endParaRPr lang="lv-LV" dirty="0"/>
          </a:p>
          <a:p>
            <a:r>
              <a:rPr lang="lv-LV" dirty="0">
                <a:hlinkClick r:id="rId5"/>
              </a:rPr>
              <a:t>anete.bilzena@rigazoo.lv</a:t>
            </a:r>
            <a:endParaRPr lang="lv-LV" dirty="0"/>
          </a:p>
          <a:p>
            <a:endParaRPr lang="lv-LV" dirty="0"/>
          </a:p>
          <a:p>
            <a:r>
              <a:rPr lang="lv-LV" dirty="0"/>
              <a:t>Laipni aicināti uz individuālu informatīvo sesiju par:</a:t>
            </a:r>
          </a:p>
          <a:p>
            <a:pPr marL="285750" indent="-285750">
              <a:buFont typeface="Arial" panose="020B0604020202020204" pitchFamily="34" charset="0"/>
              <a:buChar char="•"/>
            </a:pPr>
            <a:r>
              <a:rPr lang="lv-LV" dirty="0" err="1"/>
              <a:t>Masterplan</a:t>
            </a:r>
            <a:r>
              <a:rPr lang="lv-LV" dirty="0"/>
              <a:t> 2035</a:t>
            </a:r>
          </a:p>
          <a:p>
            <a:pPr marL="285750" indent="-285750">
              <a:buFont typeface="Arial" panose="020B0604020202020204" pitchFamily="34" charset="0"/>
              <a:buChar char="•"/>
            </a:pPr>
            <a:r>
              <a:rPr lang="lv-LV" dirty="0" err="1"/>
              <a:t>RīgaZOO</a:t>
            </a:r>
            <a:r>
              <a:rPr lang="lv-LV" dirty="0"/>
              <a:t> ESG 2040</a:t>
            </a:r>
          </a:p>
          <a:p>
            <a:pPr marL="285750" indent="-285750">
              <a:buFont typeface="Arial" panose="020B0604020202020204" pitchFamily="34" charset="0"/>
              <a:buChar char="•"/>
            </a:pPr>
            <a:r>
              <a:rPr lang="lv-LV" dirty="0"/>
              <a:t>Krustvecāku programmu</a:t>
            </a:r>
          </a:p>
          <a:p>
            <a:pPr marL="285750" indent="-285750">
              <a:buFont typeface="Arial" panose="020B0604020202020204" pitchFamily="34" charset="0"/>
              <a:buChar char="•"/>
            </a:pPr>
            <a:r>
              <a:rPr lang="lv-LV" dirty="0" err="1"/>
              <a:t>Brīvpratīgo</a:t>
            </a:r>
            <a:r>
              <a:rPr lang="lv-LV" dirty="0"/>
              <a:t> programmu</a:t>
            </a:r>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p:txBody>
      </p:sp>
    </p:spTree>
    <p:extLst>
      <p:ext uri="{BB962C8B-B14F-4D97-AF65-F5344CB8AC3E}">
        <p14:creationId xmlns:p14="http://schemas.microsoft.com/office/powerpoint/2010/main" val="427412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7FCF80-6136-4E58-B4D2-4FDD3994838E}"/>
              </a:ext>
            </a:extLst>
          </p:cNvPr>
          <p:cNvPicPr>
            <a:picLocks noChangeAspect="1"/>
          </p:cNvPicPr>
          <p:nvPr/>
        </p:nvPicPr>
        <p:blipFill>
          <a:blip r:embed="rId2"/>
          <a:stretch>
            <a:fillRect/>
          </a:stretch>
        </p:blipFill>
        <p:spPr>
          <a:xfrm>
            <a:off x="1095375" y="2223320"/>
            <a:ext cx="8562975" cy="4421754"/>
          </a:xfrm>
          <a:prstGeom prst="rect">
            <a:avLst/>
          </a:prstGeom>
        </p:spPr>
      </p:pic>
      <p:sp>
        <p:nvSpPr>
          <p:cNvPr id="2" name="Title 1">
            <a:extLst>
              <a:ext uri="{FF2B5EF4-FFF2-40B4-BE49-F238E27FC236}">
                <a16:creationId xmlns:a16="http://schemas.microsoft.com/office/drawing/2014/main" id="{A6C541D1-4453-D4B1-53EC-A0A54F59C16B}"/>
              </a:ext>
            </a:extLst>
          </p:cNvPr>
          <p:cNvSpPr>
            <a:spLocks noGrp="1"/>
          </p:cNvSpPr>
          <p:nvPr>
            <p:ph type="title" idx="4294967295"/>
          </p:nvPr>
        </p:nvSpPr>
        <p:spPr>
          <a:xfrm>
            <a:off x="119062" y="286992"/>
            <a:ext cx="10515600" cy="975670"/>
          </a:xfrm>
          <a:prstGeom prst="rect">
            <a:avLst/>
          </a:prstGeom>
        </p:spPr>
        <p:txBody>
          <a:bodyPr/>
          <a:lstStyle/>
          <a:p>
            <a:r>
              <a:rPr lang="en-US" dirty="0" err="1"/>
              <a:t>Ievads</a:t>
            </a:r>
            <a:r>
              <a:rPr lang="lv-LV" dirty="0"/>
              <a:t>.</a:t>
            </a:r>
            <a:r>
              <a:rPr lang="en-US" dirty="0"/>
              <a:t> </a:t>
            </a:r>
            <a:r>
              <a:rPr lang="en-US" dirty="0" err="1"/>
              <a:t>Ilgtspēja</a:t>
            </a:r>
            <a:r>
              <a:rPr lang="en-US" dirty="0"/>
              <a:t> </a:t>
            </a:r>
            <a:r>
              <a:rPr lang="en-US" dirty="0" err="1"/>
              <a:t>kā</a:t>
            </a:r>
            <a:r>
              <a:rPr lang="en-US" dirty="0"/>
              <a:t> </a:t>
            </a:r>
            <a:r>
              <a:rPr lang="en-US" dirty="0" err="1"/>
              <a:t>nākotnes</a:t>
            </a:r>
            <a:r>
              <a:rPr lang="en-US" dirty="0"/>
              <a:t> </a:t>
            </a:r>
            <a:r>
              <a:rPr lang="en-US" dirty="0" err="1"/>
              <a:t>virziens</a:t>
            </a:r>
            <a:r>
              <a:rPr lang="lv-LV" dirty="0"/>
              <a:t>. 1.solis – noteikt virzienus.</a:t>
            </a:r>
            <a:endParaRPr lang="en-LV" dirty="0"/>
          </a:p>
        </p:txBody>
      </p:sp>
      <p:sp>
        <p:nvSpPr>
          <p:cNvPr id="9" name="TextBox 8">
            <a:extLst>
              <a:ext uri="{FF2B5EF4-FFF2-40B4-BE49-F238E27FC236}">
                <a16:creationId xmlns:a16="http://schemas.microsoft.com/office/drawing/2014/main" id="{4FE65266-DE57-4CBF-B199-0954B1FD586C}"/>
              </a:ext>
            </a:extLst>
          </p:cNvPr>
          <p:cNvSpPr txBox="1"/>
          <p:nvPr/>
        </p:nvSpPr>
        <p:spPr>
          <a:xfrm>
            <a:off x="1023938" y="898909"/>
            <a:ext cx="10625137" cy="1200329"/>
          </a:xfrm>
          <a:prstGeom prst="rect">
            <a:avLst/>
          </a:prstGeom>
          <a:noFill/>
        </p:spPr>
        <p:txBody>
          <a:bodyPr wrap="square">
            <a:spAutoFit/>
          </a:bodyPr>
          <a:lstStyle/>
          <a:p>
            <a:r>
              <a:rPr lang="lv-LV" dirty="0"/>
              <a:t>RigaZOO mērķu sasniegšanai esam ieviesuši </a:t>
            </a:r>
            <a:r>
              <a:rPr lang="lv-LV" b="1" dirty="0"/>
              <a:t>ESG stratēģiju</a:t>
            </a:r>
            <a:r>
              <a:rPr lang="lv-LV" dirty="0"/>
              <a:t>, kas aptver:</a:t>
            </a:r>
          </a:p>
          <a:p>
            <a:pPr>
              <a:buFont typeface="+mj-lt"/>
              <a:buAutoNum type="arabicPeriod"/>
            </a:pPr>
            <a:r>
              <a:rPr lang="lv-LV" b="1" dirty="0"/>
              <a:t>Vidi un klimatu</a:t>
            </a:r>
            <a:r>
              <a:rPr lang="lv-LV" dirty="0"/>
              <a:t> – samazināt ietekmi uz ekosistēmām.</a:t>
            </a:r>
          </a:p>
          <a:p>
            <a:pPr algn="just">
              <a:buFont typeface="+mj-lt"/>
              <a:buAutoNum type="arabicPeriod"/>
            </a:pPr>
            <a:r>
              <a:rPr lang="lv-LV" b="1" dirty="0"/>
              <a:t>Cilvēkus</a:t>
            </a:r>
            <a:r>
              <a:rPr lang="lv-LV" dirty="0"/>
              <a:t> – radīt pozitīvu ietekmi uz sabiedrību un darbiniekiem.</a:t>
            </a:r>
          </a:p>
          <a:p>
            <a:pPr>
              <a:buFont typeface="+mj-lt"/>
              <a:buAutoNum type="arabicPeriod"/>
            </a:pPr>
            <a:r>
              <a:rPr lang="lv-LV" b="1" dirty="0"/>
              <a:t>Pārvaldību</a:t>
            </a:r>
            <a:r>
              <a:rPr lang="lv-LV" dirty="0"/>
              <a:t> – caurspīdīgu un efektīvu pārvaldības pieeju.</a:t>
            </a:r>
          </a:p>
        </p:txBody>
      </p:sp>
    </p:spTree>
    <p:extLst>
      <p:ext uri="{BB962C8B-B14F-4D97-AF65-F5344CB8AC3E}">
        <p14:creationId xmlns:p14="http://schemas.microsoft.com/office/powerpoint/2010/main" val="48076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24DD66-F5A5-4E5A-B286-B41BF8A2B7DB}"/>
              </a:ext>
            </a:extLst>
          </p:cNvPr>
          <p:cNvPicPr>
            <a:picLocks noChangeAspect="1"/>
          </p:cNvPicPr>
          <p:nvPr/>
        </p:nvPicPr>
        <p:blipFill>
          <a:blip r:embed="rId2"/>
          <a:stretch>
            <a:fillRect/>
          </a:stretch>
        </p:blipFill>
        <p:spPr>
          <a:xfrm>
            <a:off x="352425" y="8594"/>
            <a:ext cx="11477626" cy="6840811"/>
          </a:xfrm>
          <a:prstGeom prst="rect">
            <a:avLst/>
          </a:prstGeom>
        </p:spPr>
      </p:pic>
    </p:spTree>
    <p:extLst>
      <p:ext uri="{BB962C8B-B14F-4D97-AF65-F5344CB8AC3E}">
        <p14:creationId xmlns:p14="http://schemas.microsoft.com/office/powerpoint/2010/main" val="23555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917F-28FD-4879-8F06-5C19B15BED72}"/>
              </a:ext>
            </a:extLst>
          </p:cNvPr>
          <p:cNvSpPr txBox="1"/>
          <p:nvPr/>
        </p:nvSpPr>
        <p:spPr>
          <a:xfrm>
            <a:off x="266700" y="213095"/>
            <a:ext cx="8658225" cy="1754326"/>
          </a:xfrm>
          <a:prstGeom prst="rect">
            <a:avLst/>
          </a:prstGeom>
          <a:noFill/>
        </p:spPr>
        <p:txBody>
          <a:bodyPr wrap="square">
            <a:spAutoFit/>
          </a:bodyPr>
          <a:lstStyle/>
          <a:p>
            <a:pPr algn="just"/>
            <a:r>
              <a:rPr lang="lv-LV" dirty="0">
                <a:solidFill>
                  <a:srgbClr val="000000"/>
                </a:solidFill>
                <a:latin typeface="Open Sauce One Medium"/>
              </a:rPr>
              <a:t>I</a:t>
            </a:r>
            <a:r>
              <a:rPr lang="lv-LV" sz="1800" b="0" i="0" u="none" strike="noStrike" baseline="0" dirty="0">
                <a:solidFill>
                  <a:srgbClr val="000000"/>
                </a:solidFill>
                <a:latin typeface="Open Sauce One Medium"/>
              </a:rPr>
              <a:t>lgtspējīgas attīstības kontekstā, liela nozīmē ir RigaZOO “Masterplan 2035” īstenošanai, kā rezultātā tiks sasniegti vairāki būtiski ilgtspējas mērķi, tostarp, modernizēta infrastruktūra, uzlaboti energoefektivitātes sniegumi, panākta efektīva resursu izmantošana un aprite, nodrošināti augstākie dzīvnieku labturības standarti, saimnieciskā darbība balstīta aprites ekonomikas principos. </a:t>
            </a:r>
            <a:endParaRPr lang="en-LV" dirty="0"/>
          </a:p>
          <a:p>
            <a:pPr algn="just"/>
            <a:endParaRPr lang="lv-LV" dirty="0"/>
          </a:p>
        </p:txBody>
      </p:sp>
      <p:pic>
        <p:nvPicPr>
          <p:cNvPr id="6" name="Picture 5">
            <a:extLst>
              <a:ext uri="{FF2B5EF4-FFF2-40B4-BE49-F238E27FC236}">
                <a16:creationId xmlns:a16="http://schemas.microsoft.com/office/drawing/2014/main" id="{5A795104-E5E4-4467-ACB6-639D9F52228C}"/>
              </a:ext>
            </a:extLst>
          </p:cNvPr>
          <p:cNvPicPr>
            <a:picLocks noChangeAspect="1"/>
          </p:cNvPicPr>
          <p:nvPr/>
        </p:nvPicPr>
        <p:blipFill>
          <a:blip r:embed="rId2"/>
          <a:stretch>
            <a:fillRect/>
          </a:stretch>
        </p:blipFill>
        <p:spPr>
          <a:xfrm>
            <a:off x="352425" y="1674675"/>
            <a:ext cx="8572500" cy="3933955"/>
          </a:xfrm>
          <a:prstGeom prst="rect">
            <a:avLst/>
          </a:prstGeom>
        </p:spPr>
      </p:pic>
      <p:sp>
        <p:nvSpPr>
          <p:cNvPr id="8" name="TextBox 7">
            <a:extLst>
              <a:ext uri="{FF2B5EF4-FFF2-40B4-BE49-F238E27FC236}">
                <a16:creationId xmlns:a16="http://schemas.microsoft.com/office/drawing/2014/main" id="{74474866-4ECD-4895-9F10-B6FEC85D4694}"/>
              </a:ext>
            </a:extLst>
          </p:cNvPr>
          <p:cNvSpPr txBox="1"/>
          <p:nvPr/>
        </p:nvSpPr>
        <p:spPr>
          <a:xfrm>
            <a:off x="9096375" y="2469309"/>
            <a:ext cx="2905125" cy="3139321"/>
          </a:xfrm>
          <a:prstGeom prst="rect">
            <a:avLst/>
          </a:prstGeom>
          <a:noFill/>
        </p:spPr>
        <p:txBody>
          <a:bodyPr wrap="square">
            <a:spAutoFit/>
          </a:bodyPr>
          <a:lstStyle/>
          <a:p>
            <a:r>
              <a:rPr lang="en-US" dirty="0" err="1"/>
              <a:t>Rīgas</a:t>
            </a:r>
            <a:r>
              <a:rPr lang="en-US" dirty="0"/>
              <a:t> </a:t>
            </a:r>
            <a:r>
              <a:rPr lang="en-US" dirty="0" err="1"/>
              <a:t>Zoodārza</a:t>
            </a:r>
            <a:r>
              <a:rPr lang="en-US" dirty="0"/>
              <a:t> “Masterplan 2035” </a:t>
            </a:r>
            <a:r>
              <a:rPr lang="en-US" dirty="0" err="1"/>
              <a:t>ir</a:t>
            </a:r>
            <a:r>
              <a:rPr lang="en-US" dirty="0"/>
              <a:t> </a:t>
            </a:r>
            <a:r>
              <a:rPr lang="en-US" dirty="0" err="1"/>
              <a:t>mūsu</a:t>
            </a:r>
            <a:r>
              <a:rPr lang="en-US" dirty="0"/>
              <a:t> </a:t>
            </a:r>
            <a:r>
              <a:rPr lang="en-US" dirty="0" err="1"/>
              <a:t>vīzija</a:t>
            </a:r>
            <a:r>
              <a:rPr lang="en-US" dirty="0"/>
              <a:t> par </a:t>
            </a:r>
            <a:r>
              <a:rPr lang="en-US" dirty="0" err="1"/>
              <a:t>ilgtspējīgu</a:t>
            </a:r>
            <a:r>
              <a:rPr lang="en-US" dirty="0"/>
              <a:t> </a:t>
            </a:r>
            <a:r>
              <a:rPr lang="en-US" dirty="0" err="1"/>
              <a:t>attīstību</a:t>
            </a:r>
            <a:r>
              <a:rPr lang="en-US" dirty="0"/>
              <a:t>. </a:t>
            </a:r>
            <a:r>
              <a:rPr lang="en-US" dirty="0" err="1"/>
              <a:t>Tā</a:t>
            </a:r>
            <a:r>
              <a:rPr lang="en-US" dirty="0"/>
              <a:t> </a:t>
            </a:r>
            <a:r>
              <a:rPr lang="en-US" dirty="0" err="1"/>
              <a:t>ietver</a:t>
            </a:r>
            <a:r>
              <a:rPr lang="en-US" dirty="0"/>
              <a:t>:</a:t>
            </a:r>
          </a:p>
          <a:p>
            <a:pPr marL="285750" indent="-285750">
              <a:buFont typeface="Wingdings" panose="05000000000000000000" pitchFamily="2" charset="2"/>
              <a:buChar char="ü"/>
            </a:pPr>
            <a:r>
              <a:rPr lang="en-US" dirty="0" err="1"/>
              <a:t>Videi</a:t>
            </a:r>
            <a:r>
              <a:rPr lang="en-US" dirty="0"/>
              <a:t> </a:t>
            </a:r>
            <a:r>
              <a:rPr lang="en-US" dirty="0" err="1"/>
              <a:t>draudzīgas</a:t>
            </a:r>
            <a:r>
              <a:rPr lang="en-US" dirty="0"/>
              <a:t> </a:t>
            </a:r>
            <a:r>
              <a:rPr lang="en-US" dirty="0" err="1"/>
              <a:t>infrastruktūras</a:t>
            </a:r>
            <a:r>
              <a:rPr lang="en-US" dirty="0"/>
              <a:t> </a:t>
            </a:r>
            <a:r>
              <a:rPr lang="en-US" dirty="0" err="1"/>
              <a:t>modernizāciju</a:t>
            </a:r>
            <a:r>
              <a:rPr lang="en-US" dirty="0"/>
              <a:t>.</a:t>
            </a:r>
          </a:p>
          <a:p>
            <a:pPr marL="285750" indent="-285750">
              <a:buFont typeface="Wingdings" panose="05000000000000000000" pitchFamily="2" charset="2"/>
              <a:buChar char="ü"/>
            </a:pPr>
            <a:r>
              <a:rPr lang="en-US" dirty="0" err="1"/>
              <a:t>Resursu</a:t>
            </a:r>
            <a:r>
              <a:rPr lang="en-US" dirty="0"/>
              <a:t> </a:t>
            </a:r>
            <a:r>
              <a:rPr lang="en-US" dirty="0" err="1"/>
              <a:t>efektīvu</a:t>
            </a:r>
            <a:r>
              <a:rPr lang="en-US" dirty="0"/>
              <a:t> </a:t>
            </a:r>
            <a:r>
              <a:rPr lang="en-US" dirty="0" err="1"/>
              <a:t>izmantošanu</a:t>
            </a:r>
            <a:r>
              <a:rPr lang="en-US" dirty="0"/>
              <a:t> un </a:t>
            </a:r>
            <a:r>
              <a:rPr lang="en-US" dirty="0" err="1"/>
              <a:t>apriti</a:t>
            </a:r>
            <a:r>
              <a:rPr lang="en-US" dirty="0"/>
              <a:t>.</a:t>
            </a:r>
          </a:p>
          <a:p>
            <a:pPr marL="285750" indent="-285750">
              <a:buFont typeface="Wingdings" panose="05000000000000000000" pitchFamily="2" charset="2"/>
              <a:buChar char="ü"/>
            </a:pPr>
            <a:r>
              <a:rPr lang="en-US" dirty="0" err="1"/>
              <a:t>Augstākos</a:t>
            </a:r>
            <a:r>
              <a:rPr lang="en-US" dirty="0"/>
              <a:t> </a:t>
            </a:r>
            <a:r>
              <a:rPr lang="en-US" dirty="0" err="1"/>
              <a:t>dzīvnieku</a:t>
            </a:r>
            <a:r>
              <a:rPr lang="en-US" dirty="0"/>
              <a:t> </a:t>
            </a:r>
            <a:r>
              <a:rPr lang="en-US" dirty="0" err="1"/>
              <a:t>labturības</a:t>
            </a:r>
            <a:r>
              <a:rPr lang="en-US" dirty="0"/>
              <a:t> </a:t>
            </a:r>
            <a:r>
              <a:rPr lang="en-US" dirty="0" err="1"/>
              <a:t>standartus</a:t>
            </a:r>
            <a:r>
              <a:rPr lang="en-US" dirty="0"/>
              <a:t>.</a:t>
            </a:r>
          </a:p>
        </p:txBody>
      </p:sp>
    </p:spTree>
    <p:extLst>
      <p:ext uri="{BB962C8B-B14F-4D97-AF65-F5344CB8AC3E}">
        <p14:creationId xmlns:p14="http://schemas.microsoft.com/office/powerpoint/2010/main" val="242343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49FE56-950E-4783-8CCA-FA681E08986A}"/>
              </a:ext>
            </a:extLst>
          </p:cNvPr>
          <p:cNvPicPr>
            <a:picLocks noChangeAspect="1"/>
          </p:cNvPicPr>
          <p:nvPr/>
        </p:nvPicPr>
        <p:blipFill>
          <a:blip r:embed="rId2"/>
          <a:stretch>
            <a:fillRect/>
          </a:stretch>
        </p:blipFill>
        <p:spPr>
          <a:xfrm>
            <a:off x="195263" y="391442"/>
            <a:ext cx="11730037" cy="6466558"/>
          </a:xfrm>
          <a:prstGeom prst="rect">
            <a:avLst/>
          </a:prstGeom>
        </p:spPr>
      </p:pic>
      <p:sp>
        <p:nvSpPr>
          <p:cNvPr id="4" name="Title 1">
            <a:extLst>
              <a:ext uri="{FF2B5EF4-FFF2-40B4-BE49-F238E27FC236}">
                <a16:creationId xmlns:a16="http://schemas.microsoft.com/office/drawing/2014/main" id="{89A3EC08-1AFD-49E6-8612-2C0362662A74}"/>
              </a:ext>
            </a:extLst>
          </p:cNvPr>
          <p:cNvSpPr txBox="1">
            <a:spLocks/>
          </p:cNvSpPr>
          <p:nvPr/>
        </p:nvSpPr>
        <p:spPr>
          <a:xfrm>
            <a:off x="119063" y="0"/>
            <a:ext cx="10515600" cy="975670"/>
          </a:xfrm>
          <a:prstGeom prst="rect">
            <a:avLst/>
          </a:prstGeom>
        </p:spPr>
        <p:txBody>
          <a:bodyPr/>
          <a:lstStyle>
            <a:lvl1pPr algn="l" defTabSz="914400" rtl="0" eaLnBrk="1" latinLnBrk="0" hangingPunct="1">
              <a:lnSpc>
                <a:spcPct val="90000"/>
              </a:lnSpc>
              <a:spcBef>
                <a:spcPct val="0"/>
              </a:spcBef>
              <a:buNone/>
              <a:defRPr sz="3000" b="1" i="0" kern="1200">
                <a:solidFill>
                  <a:schemeClr val="tx1"/>
                </a:solidFill>
                <a:latin typeface="☞TTROUNDS-BOLD" panose="02000803020000020003" pitchFamily="2" charset="0"/>
                <a:ea typeface="+mj-ea"/>
                <a:cs typeface="+mj-cs"/>
              </a:defRPr>
            </a:lvl1pPr>
          </a:lstStyle>
          <a:p>
            <a:r>
              <a:rPr lang="lv-LV" dirty="0"/>
              <a:t>2.solis -</a:t>
            </a:r>
            <a:endParaRPr lang="en-LV" dirty="0"/>
          </a:p>
        </p:txBody>
      </p:sp>
    </p:spTree>
    <p:extLst>
      <p:ext uri="{BB962C8B-B14F-4D97-AF65-F5344CB8AC3E}">
        <p14:creationId xmlns:p14="http://schemas.microsoft.com/office/powerpoint/2010/main" val="241001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4DC917-3B05-4F3E-969D-342A68A01623}"/>
              </a:ext>
            </a:extLst>
          </p:cNvPr>
          <p:cNvPicPr>
            <a:picLocks noChangeAspect="1"/>
          </p:cNvPicPr>
          <p:nvPr/>
        </p:nvPicPr>
        <p:blipFill>
          <a:blip r:embed="rId2"/>
          <a:stretch>
            <a:fillRect/>
          </a:stretch>
        </p:blipFill>
        <p:spPr>
          <a:xfrm>
            <a:off x="525843" y="564035"/>
            <a:ext cx="11332782" cy="6319201"/>
          </a:xfrm>
          <a:prstGeom prst="rect">
            <a:avLst/>
          </a:prstGeom>
        </p:spPr>
      </p:pic>
      <p:sp>
        <p:nvSpPr>
          <p:cNvPr id="4" name="Title 1">
            <a:extLst>
              <a:ext uri="{FF2B5EF4-FFF2-40B4-BE49-F238E27FC236}">
                <a16:creationId xmlns:a16="http://schemas.microsoft.com/office/drawing/2014/main" id="{3E65D3C2-161A-41E5-9DD5-840A47A09732}"/>
              </a:ext>
            </a:extLst>
          </p:cNvPr>
          <p:cNvSpPr txBox="1">
            <a:spLocks/>
          </p:cNvSpPr>
          <p:nvPr/>
        </p:nvSpPr>
        <p:spPr>
          <a:xfrm>
            <a:off x="182943" y="76200"/>
            <a:ext cx="10515600" cy="975670"/>
          </a:xfrm>
          <a:prstGeom prst="rect">
            <a:avLst/>
          </a:prstGeom>
        </p:spPr>
        <p:txBody>
          <a:bodyPr/>
          <a:lstStyle>
            <a:lvl1pPr algn="l" defTabSz="914400" rtl="0" eaLnBrk="1" latinLnBrk="0" hangingPunct="1">
              <a:lnSpc>
                <a:spcPct val="90000"/>
              </a:lnSpc>
              <a:spcBef>
                <a:spcPct val="0"/>
              </a:spcBef>
              <a:buNone/>
              <a:defRPr sz="3000" b="1" i="0" kern="1200">
                <a:solidFill>
                  <a:schemeClr val="tx1"/>
                </a:solidFill>
                <a:latin typeface="☞TTROUNDS-BOLD" panose="02000803020000020003" pitchFamily="2" charset="0"/>
                <a:ea typeface="+mj-ea"/>
                <a:cs typeface="+mj-cs"/>
              </a:defRPr>
            </a:lvl1pPr>
          </a:lstStyle>
          <a:p>
            <a:r>
              <a:rPr lang="lv-LV" dirty="0"/>
              <a:t>3.solis – būtiskuma jomu noteikšana</a:t>
            </a:r>
            <a:endParaRPr lang="en-LV" dirty="0"/>
          </a:p>
        </p:txBody>
      </p:sp>
    </p:spTree>
    <p:extLst>
      <p:ext uri="{BB962C8B-B14F-4D97-AF65-F5344CB8AC3E}">
        <p14:creationId xmlns:p14="http://schemas.microsoft.com/office/powerpoint/2010/main" val="80741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14F12A-9C69-4A9B-8B54-CAE702D68DB7}"/>
              </a:ext>
            </a:extLst>
          </p:cNvPr>
          <p:cNvPicPr>
            <a:picLocks noChangeAspect="1"/>
          </p:cNvPicPr>
          <p:nvPr/>
        </p:nvPicPr>
        <p:blipFill>
          <a:blip r:embed="rId2"/>
          <a:stretch>
            <a:fillRect/>
          </a:stretch>
        </p:blipFill>
        <p:spPr>
          <a:xfrm>
            <a:off x="8058175" y="2095501"/>
            <a:ext cx="3049091" cy="2857500"/>
          </a:xfrm>
          <a:prstGeom prst="ellipse">
            <a:avLst/>
          </a:prstGeom>
          <a:ln>
            <a:noFill/>
          </a:ln>
          <a:effectLst>
            <a:softEdge rad="112500"/>
          </a:effectLst>
        </p:spPr>
      </p:pic>
      <p:sp>
        <p:nvSpPr>
          <p:cNvPr id="2" name="Title 1">
            <a:extLst>
              <a:ext uri="{FF2B5EF4-FFF2-40B4-BE49-F238E27FC236}">
                <a16:creationId xmlns:a16="http://schemas.microsoft.com/office/drawing/2014/main" id="{A6C541D1-4453-D4B1-53EC-A0A54F59C16B}"/>
              </a:ext>
            </a:extLst>
          </p:cNvPr>
          <p:cNvSpPr>
            <a:spLocks noGrp="1"/>
          </p:cNvSpPr>
          <p:nvPr>
            <p:ph type="title" idx="4294967295"/>
          </p:nvPr>
        </p:nvSpPr>
        <p:spPr>
          <a:xfrm>
            <a:off x="76200" y="302985"/>
            <a:ext cx="11597640" cy="975670"/>
          </a:xfrm>
          <a:prstGeom prst="rect">
            <a:avLst/>
          </a:prstGeom>
        </p:spPr>
        <p:txBody>
          <a:bodyPr/>
          <a:lstStyle/>
          <a:p>
            <a:r>
              <a:rPr lang="lv-LV" dirty="0"/>
              <a:t> Izaicinājums. Kā sadrumstalota vide izaicina stratēģijas ieviešanu</a:t>
            </a:r>
            <a:endParaRPr lang="en-LV" dirty="0"/>
          </a:p>
        </p:txBody>
      </p:sp>
      <p:sp>
        <p:nvSpPr>
          <p:cNvPr id="9" name="TextBox 8">
            <a:extLst>
              <a:ext uri="{FF2B5EF4-FFF2-40B4-BE49-F238E27FC236}">
                <a16:creationId xmlns:a16="http://schemas.microsoft.com/office/drawing/2014/main" id="{4FE65266-DE57-4CBF-B199-0954B1FD586C}"/>
              </a:ext>
            </a:extLst>
          </p:cNvPr>
          <p:cNvSpPr txBox="1"/>
          <p:nvPr/>
        </p:nvSpPr>
        <p:spPr>
          <a:xfrm>
            <a:off x="250508" y="1055030"/>
            <a:ext cx="7636192" cy="4247317"/>
          </a:xfrm>
          <a:prstGeom prst="rect">
            <a:avLst/>
          </a:prstGeom>
          <a:noFill/>
        </p:spPr>
        <p:txBody>
          <a:bodyPr wrap="square">
            <a:spAutoFit/>
          </a:bodyPr>
          <a:lstStyle/>
          <a:p>
            <a:pPr algn="just"/>
            <a:r>
              <a:rPr lang="lv-LV" dirty="0"/>
              <a:t>Kad sākām ieviest </a:t>
            </a:r>
            <a:r>
              <a:rPr lang="lv-LV" b="1" dirty="0"/>
              <a:t>jaunās ESG stratēģijas iniciatīvas</a:t>
            </a:r>
            <a:r>
              <a:rPr lang="lv-LV" dirty="0"/>
              <a:t>, ātri atklājās, ka sadrumstalotība starp nodaļām ir lielākais šķērslis. Katrā nodaļā ir atšķirīgi mērķi, procesi un ikdienas vajadzības.</a:t>
            </a:r>
          </a:p>
          <a:p>
            <a:pPr algn="just"/>
            <a:endParaRPr lang="lv-LV" dirty="0"/>
          </a:p>
          <a:p>
            <a:endParaRPr lang="lv-LV" dirty="0"/>
          </a:p>
          <a:p>
            <a:br>
              <a:rPr lang="lv-LV" dirty="0"/>
            </a:br>
            <a:r>
              <a:rPr lang="lv-LV" dirty="0"/>
              <a:t>Katrā nodaļā stratēģijas ieviešana izskatījās citādi.</a:t>
            </a:r>
          </a:p>
          <a:p>
            <a:r>
              <a:rPr lang="lv-LV" b="1" dirty="0"/>
              <a:t>Dzīvnieku aprūpes nodaļa</a:t>
            </a:r>
            <a:r>
              <a:rPr lang="lv-LV" dirty="0"/>
              <a:t> koncentrējās uz labturības standartu uzlabošanu, bet uzskatīja, ka “papildu ilgtspējas pienākumi” ir laikietilpīgi un var kavēt tiešos uzdevumus.</a:t>
            </a:r>
          </a:p>
          <a:p>
            <a:r>
              <a:rPr lang="lv-LV" b="1" dirty="0"/>
              <a:t>Apmeklētāju apkalpošanas komanda</a:t>
            </a:r>
            <a:r>
              <a:rPr lang="lv-LV" dirty="0"/>
              <a:t> centās ieviest jaunas, videi draudzīgas iniciatīvas, bet </a:t>
            </a:r>
            <a:r>
              <a:rPr lang="lv-LV" dirty="0" err="1"/>
              <a:t>saskārās</a:t>
            </a:r>
            <a:r>
              <a:rPr lang="lv-LV" dirty="0"/>
              <a:t> ar trūkstošo sadarbību ar piegādātājiem.</a:t>
            </a:r>
          </a:p>
          <a:p>
            <a:r>
              <a:rPr lang="lv-LV" b="1" dirty="0"/>
              <a:t>Administrācija</a:t>
            </a:r>
            <a:r>
              <a:rPr lang="lv-LV" dirty="0"/>
              <a:t> fokusējās uz ESG mērķu uzraudzību un KPI, taču konstatēja, ka atsevišķas nodaļas nepievērsa tām pietiekošu uzmanību, jo jutās pārslogotas ar ikdienas darbiem.</a:t>
            </a:r>
          </a:p>
        </p:txBody>
      </p:sp>
    </p:spTree>
    <p:extLst>
      <p:ext uri="{BB962C8B-B14F-4D97-AF65-F5344CB8AC3E}">
        <p14:creationId xmlns:p14="http://schemas.microsoft.com/office/powerpoint/2010/main" val="207213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3D96-BD4C-4AFC-9B6D-B0291EAB2108}"/>
              </a:ext>
            </a:extLst>
          </p:cNvPr>
          <p:cNvSpPr txBox="1">
            <a:spLocks/>
          </p:cNvSpPr>
          <p:nvPr/>
        </p:nvSpPr>
        <p:spPr>
          <a:xfrm>
            <a:off x="128450" y="248181"/>
            <a:ext cx="11597640" cy="975670"/>
          </a:xfrm>
          <a:prstGeom prst="rect">
            <a:avLst/>
          </a:prstGeom>
        </p:spPr>
        <p:txBody>
          <a:bodyPr/>
          <a:lstStyle>
            <a:lvl1pPr algn="l" defTabSz="914400" rtl="0" eaLnBrk="1" latinLnBrk="0" hangingPunct="1">
              <a:lnSpc>
                <a:spcPct val="90000"/>
              </a:lnSpc>
              <a:spcBef>
                <a:spcPct val="0"/>
              </a:spcBef>
              <a:buNone/>
              <a:defRPr sz="3000" b="1" i="0" kern="1200">
                <a:solidFill>
                  <a:schemeClr val="tx1"/>
                </a:solidFill>
                <a:latin typeface="☞TTROUNDS-BOLD" panose="02000803020000020003" pitchFamily="2" charset="0"/>
                <a:ea typeface="+mj-ea"/>
                <a:cs typeface="+mj-cs"/>
              </a:defRPr>
            </a:lvl1pPr>
          </a:lstStyle>
          <a:p>
            <a:r>
              <a:rPr lang="lv-LV" dirty="0"/>
              <a:t> Izaicinājums. </a:t>
            </a:r>
            <a:r>
              <a:rPr lang="lv-LV" dirty="0" err="1"/>
              <a:t>Force</a:t>
            </a:r>
            <a:r>
              <a:rPr lang="lv-LV" dirty="0"/>
              <a:t> </a:t>
            </a:r>
            <a:r>
              <a:rPr lang="lv-LV" dirty="0" err="1"/>
              <a:t>majeure</a:t>
            </a:r>
            <a:r>
              <a:rPr lang="lv-LV" dirty="0"/>
              <a:t>.</a:t>
            </a:r>
            <a:endParaRPr lang="en-LV" dirty="0"/>
          </a:p>
        </p:txBody>
      </p:sp>
      <p:sp>
        <p:nvSpPr>
          <p:cNvPr id="4" name="TextBox 3">
            <a:extLst>
              <a:ext uri="{FF2B5EF4-FFF2-40B4-BE49-F238E27FC236}">
                <a16:creationId xmlns:a16="http://schemas.microsoft.com/office/drawing/2014/main" id="{92C96FB8-7CBA-46DF-B9A2-DBBB15B5F21C}"/>
              </a:ext>
            </a:extLst>
          </p:cNvPr>
          <p:cNvSpPr txBox="1"/>
          <p:nvPr/>
        </p:nvSpPr>
        <p:spPr>
          <a:xfrm>
            <a:off x="3944166" y="2476054"/>
            <a:ext cx="7781924" cy="646331"/>
          </a:xfrm>
          <a:prstGeom prst="rect">
            <a:avLst/>
          </a:prstGeom>
          <a:noFill/>
        </p:spPr>
        <p:txBody>
          <a:bodyPr wrap="square">
            <a:spAutoFit/>
          </a:bodyPr>
          <a:lstStyle/>
          <a:p>
            <a:r>
              <a:rPr lang="lv-LV" dirty="0"/>
              <a:t>Stratēģijas ieviešanas laikā nācās saskarties ar neparedzētiem izaicinājumiem, kas būtiski ietekmēja mūsu darbu. </a:t>
            </a:r>
            <a:r>
              <a:rPr lang="lv-LV" b="1" dirty="0"/>
              <a:t>COVID-19 pandēmija un g</a:t>
            </a:r>
            <a:r>
              <a:rPr lang="en-US" b="1" dirty="0" err="1"/>
              <a:t>lobālie</a:t>
            </a:r>
            <a:r>
              <a:rPr lang="en-US" b="1" dirty="0"/>
              <a:t> </a:t>
            </a:r>
            <a:r>
              <a:rPr lang="en-US" b="1" dirty="0" err="1"/>
              <a:t>konflikti</a:t>
            </a:r>
            <a:r>
              <a:rPr lang="lv-LV" b="1" dirty="0"/>
              <a:t>.</a:t>
            </a:r>
            <a:endParaRPr lang="lv-LV" dirty="0"/>
          </a:p>
        </p:txBody>
      </p:sp>
      <p:sp>
        <p:nvSpPr>
          <p:cNvPr id="6" name="TextBox 5">
            <a:extLst>
              <a:ext uri="{FF2B5EF4-FFF2-40B4-BE49-F238E27FC236}">
                <a16:creationId xmlns:a16="http://schemas.microsoft.com/office/drawing/2014/main" id="{E4F3CC97-D31E-4B0B-B177-FE22E17B1569}"/>
              </a:ext>
            </a:extLst>
          </p:cNvPr>
          <p:cNvSpPr txBox="1"/>
          <p:nvPr/>
        </p:nvSpPr>
        <p:spPr>
          <a:xfrm>
            <a:off x="3944166" y="4214723"/>
            <a:ext cx="7781924" cy="1200329"/>
          </a:xfrm>
          <a:prstGeom prst="rect">
            <a:avLst/>
          </a:prstGeom>
          <a:noFill/>
        </p:spPr>
        <p:txBody>
          <a:bodyPr wrap="square">
            <a:spAutoFit/>
          </a:bodyPr>
          <a:lstStyle/>
          <a:p>
            <a:pPr algn="just"/>
            <a:br>
              <a:rPr lang="lv-LV" dirty="0"/>
            </a:br>
            <a:r>
              <a:rPr lang="lv-LV" dirty="0"/>
              <a:t>Šādas situācijas lika mums būt elastīgiem un radošiem, lai nepazaudētu stratēģijas virzību. Ilgtspējas mērķu sasniegšana prasa gan plānošanu, gan spēju ātri pielāgoties ārējiem apstākļiem.</a:t>
            </a:r>
            <a:endParaRPr lang="en-US" dirty="0"/>
          </a:p>
        </p:txBody>
      </p:sp>
      <p:pic>
        <p:nvPicPr>
          <p:cNvPr id="8" name="Picture 7">
            <a:extLst>
              <a:ext uri="{FF2B5EF4-FFF2-40B4-BE49-F238E27FC236}">
                <a16:creationId xmlns:a16="http://schemas.microsoft.com/office/drawing/2014/main" id="{FF7159E4-0CEB-4E47-880D-F6AF23EA4F02}"/>
              </a:ext>
            </a:extLst>
          </p:cNvPr>
          <p:cNvPicPr>
            <a:picLocks noChangeAspect="1"/>
          </p:cNvPicPr>
          <p:nvPr/>
        </p:nvPicPr>
        <p:blipFill>
          <a:blip r:embed="rId2"/>
          <a:stretch>
            <a:fillRect/>
          </a:stretch>
        </p:blipFill>
        <p:spPr>
          <a:xfrm>
            <a:off x="333375" y="1001525"/>
            <a:ext cx="3295650" cy="5566869"/>
          </a:xfrm>
          <a:prstGeom prst="rect">
            <a:avLst/>
          </a:prstGeom>
        </p:spPr>
      </p:pic>
    </p:spTree>
    <p:extLst>
      <p:ext uri="{BB962C8B-B14F-4D97-AF65-F5344CB8AC3E}">
        <p14:creationId xmlns:p14="http://schemas.microsoft.com/office/powerpoint/2010/main" val="183560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EF8690-F2FA-4E04-8A5D-193216CE05E6}"/>
              </a:ext>
            </a:extLst>
          </p:cNvPr>
          <p:cNvSpPr txBox="1">
            <a:spLocks/>
          </p:cNvSpPr>
          <p:nvPr/>
        </p:nvSpPr>
        <p:spPr>
          <a:xfrm>
            <a:off x="76200" y="302985"/>
            <a:ext cx="11597640" cy="975670"/>
          </a:xfrm>
          <a:prstGeom prst="rect">
            <a:avLst/>
          </a:prstGeom>
        </p:spPr>
        <p:txBody>
          <a:bodyPr/>
          <a:lstStyle>
            <a:lvl1pPr algn="l" defTabSz="914400" rtl="0" eaLnBrk="1" latinLnBrk="0" hangingPunct="1">
              <a:lnSpc>
                <a:spcPct val="90000"/>
              </a:lnSpc>
              <a:spcBef>
                <a:spcPct val="0"/>
              </a:spcBef>
              <a:buNone/>
              <a:defRPr sz="3000" b="1" i="0" kern="1200">
                <a:solidFill>
                  <a:schemeClr val="tx1"/>
                </a:solidFill>
                <a:latin typeface="☞TTROUNDS-BOLD" panose="02000803020000020003" pitchFamily="2" charset="0"/>
                <a:ea typeface="+mj-ea"/>
                <a:cs typeface="+mj-cs"/>
              </a:defRPr>
            </a:lvl1pPr>
          </a:lstStyle>
          <a:p>
            <a:endParaRPr lang="en-LV" dirty="0"/>
          </a:p>
        </p:txBody>
      </p:sp>
      <p:sp>
        <p:nvSpPr>
          <p:cNvPr id="5" name="Title 1">
            <a:extLst>
              <a:ext uri="{FF2B5EF4-FFF2-40B4-BE49-F238E27FC236}">
                <a16:creationId xmlns:a16="http://schemas.microsoft.com/office/drawing/2014/main" id="{27B99563-770E-499B-9772-F92A6E409833}"/>
              </a:ext>
            </a:extLst>
          </p:cNvPr>
          <p:cNvSpPr txBox="1">
            <a:spLocks/>
          </p:cNvSpPr>
          <p:nvPr/>
        </p:nvSpPr>
        <p:spPr>
          <a:xfrm>
            <a:off x="228600" y="514840"/>
            <a:ext cx="11597640" cy="975670"/>
          </a:xfrm>
          <a:prstGeom prst="rect">
            <a:avLst/>
          </a:prstGeom>
        </p:spPr>
        <p:txBody>
          <a:bodyPr/>
          <a:lstStyle>
            <a:lvl1pPr algn="l" defTabSz="914400" rtl="0" eaLnBrk="1" latinLnBrk="0" hangingPunct="1">
              <a:lnSpc>
                <a:spcPct val="90000"/>
              </a:lnSpc>
              <a:spcBef>
                <a:spcPct val="0"/>
              </a:spcBef>
              <a:buNone/>
              <a:defRPr sz="3000" b="1" i="0" kern="1200">
                <a:solidFill>
                  <a:schemeClr val="tx1"/>
                </a:solidFill>
                <a:latin typeface="☞TTROUNDS-BOLD" panose="02000803020000020003" pitchFamily="2" charset="0"/>
                <a:ea typeface="+mj-ea"/>
                <a:cs typeface="+mj-cs"/>
              </a:defRPr>
            </a:lvl1pPr>
          </a:lstStyle>
          <a:p>
            <a:r>
              <a:rPr lang="lv-LV" dirty="0"/>
              <a:t>Risinājums.</a:t>
            </a:r>
            <a:endParaRPr lang="en-LV" dirty="0"/>
          </a:p>
        </p:txBody>
      </p:sp>
      <p:sp>
        <p:nvSpPr>
          <p:cNvPr id="6" name="TextBox 5">
            <a:extLst>
              <a:ext uri="{FF2B5EF4-FFF2-40B4-BE49-F238E27FC236}">
                <a16:creationId xmlns:a16="http://schemas.microsoft.com/office/drawing/2014/main" id="{D29A026F-5BF1-4C6D-BDF6-321844EA01A3}"/>
              </a:ext>
            </a:extLst>
          </p:cNvPr>
          <p:cNvSpPr txBox="1"/>
          <p:nvPr/>
        </p:nvSpPr>
        <p:spPr>
          <a:xfrm>
            <a:off x="228600" y="1431055"/>
            <a:ext cx="5896451" cy="1477328"/>
          </a:xfrm>
          <a:prstGeom prst="rect">
            <a:avLst/>
          </a:prstGeom>
          <a:noFill/>
        </p:spPr>
        <p:txBody>
          <a:bodyPr wrap="square">
            <a:spAutoFit/>
          </a:bodyPr>
          <a:lstStyle/>
          <a:p>
            <a:pPr algn="just"/>
            <a:r>
              <a:rPr lang="lv-LV" dirty="0"/>
              <a:t>Izveidot </a:t>
            </a:r>
            <a:r>
              <a:rPr lang="lv-LV" b="1" dirty="0"/>
              <a:t>stratēģijas ieviešanas grupu</a:t>
            </a:r>
            <a:r>
              <a:rPr lang="lv-LV" dirty="0"/>
              <a:t> ar pārstāvjiem no katras nodaļas. Šī grupa tiekas ik mēnesi, lai saskaņotu un pielāgotu iniciatīvas katras nodaļas vajadzībām un iesaistītu komandas kopējā stratēģijā. Mācība: kopīga komunikācija un pārstāvniecība ir izšķiroša, lai stratēģija darbotos vienoti.</a:t>
            </a:r>
            <a:endParaRPr lang="en-US" dirty="0"/>
          </a:p>
        </p:txBody>
      </p:sp>
      <p:pic>
        <p:nvPicPr>
          <p:cNvPr id="8" name="Picture 7">
            <a:extLst>
              <a:ext uri="{FF2B5EF4-FFF2-40B4-BE49-F238E27FC236}">
                <a16:creationId xmlns:a16="http://schemas.microsoft.com/office/drawing/2014/main" id="{D17657E9-231B-4EF8-925F-4435AD271651}"/>
              </a:ext>
            </a:extLst>
          </p:cNvPr>
          <p:cNvPicPr>
            <a:picLocks noChangeAspect="1"/>
          </p:cNvPicPr>
          <p:nvPr/>
        </p:nvPicPr>
        <p:blipFill>
          <a:blip r:embed="rId2"/>
          <a:stretch>
            <a:fillRect/>
          </a:stretch>
        </p:blipFill>
        <p:spPr>
          <a:xfrm>
            <a:off x="228600" y="3114425"/>
            <a:ext cx="9896475" cy="3743575"/>
          </a:xfrm>
          <a:prstGeom prst="rect">
            <a:avLst/>
          </a:prstGeom>
        </p:spPr>
      </p:pic>
    </p:spTree>
    <p:extLst>
      <p:ext uri="{BB962C8B-B14F-4D97-AF65-F5344CB8AC3E}">
        <p14:creationId xmlns:p14="http://schemas.microsoft.com/office/powerpoint/2010/main" val="1315873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458</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☞TTROUNDS-BOLD</vt:lpstr>
      <vt:lpstr>☞TTROUNDS-LIGHT</vt:lpstr>
      <vt:lpstr>☞TTROUNDS-THIN</vt:lpstr>
      <vt:lpstr>Arial</vt:lpstr>
      <vt:lpstr>Open Sauce One Medium</vt:lpstr>
      <vt:lpstr>Wingdings</vt:lpstr>
      <vt:lpstr>Office Theme</vt:lpstr>
      <vt:lpstr>PowerPoint Presentation</vt:lpstr>
      <vt:lpstr>Ievads. Ilgtspēja kā nākotnes virziens. 1.solis – noteikt virzienus.</vt:lpstr>
      <vt:lpstr>PowerPoint Presentation</vt:lpstr>
      <vt:lpstr>PowerPoint Presentation</vt:lpstr>
      <vt:lpstr>PowerPoint Presentation</vt:lpstr>
      <vt:lpstr>PowerPoint Presentation</vt:lpstr>
      <vt:lpstr> Izaicinājums. Kā sadrumstalota vide izaicina stratēģijas ieviešanu</vt:lpstr>
      <vt:lpstr>PowerPoint Presentation</vt:lpstr>
      <vt:lpstr>PowerPoint Presentation</vt:lpstr>
      <vt:lpstr>Noslēgums. Rīgas ZOO – platforma ilgtspējīgai nākotnei visiem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Elīza Lindāne</dc:creator>
  <cp:lastModifiedBy>Anete Bilzēna</cp:lastModifiedBy>
  <cp:revision>13</cp:revision>
  <dcterms:created xsi:type="dcterms:W3CDTF">2023-10-12T08:12:40Z</dcterms:created>
  <dcterms:modified xsi:type="dcterms:W3CDTF">2024-11-19T18:57:39Z</dcterms:modified>
</cp:coreProperties>
</file>