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3.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4.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939" r:id="rId1"/>
    <p:sldMasterId id="2147483940" r:id="rId2"/>
    <p:sldMasterId id="2147483941" r:id="rId3"/>
    <p:sldMasterId id="2147483942" r:id="rId4"/>
    <p:sldMasterId id="2147483943" r:id="rId5"/>
  </p:sldMasterIdLst>
  <p:notesMasterIdLst>
    <p:notesMasterId r:id="rId2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9144000" cy="5143500" type="screen16x9"/>
  <p:notesSz cx="6858000" cy="9144000"/>
  <p:embeddedFontLst>
    <p:embeddedFont>
      <p:font typeface="Georgia" panose="02040502050405020303" pitchFamily="18" charset="0"/>
      <p:regular r:id="rId22"/>
      <p:bold r:id="rId23"/>
      <p:italic r:id="rId24"/>
      <p:boldItalic r:id="rId25"/>
    </p:embeddedFont>
    <p:embeddedFont>
      <p:font typeface="Helvetica Neue" panose="020B0604020202020204" charset="0"/>
      <p:regular r:id="rId26"/>
      <p:bold r:id="rId27"/>
      <p:italic r:id="rId28"/>
      <p:boldItalic r:id="rId29"/>
    </p:embeddedFont>
    <p:embeddedFont>
      <p:font typeface="Helvetica Neue Light"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822">
          <p15:clr>
            <a:srgbClr val="9AA0A6"/>
          </p15:clr>
        </p15:guide>
        <p15:guide id="2"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08" d="100"/>
          <a:sy n="108" d="100"/>
        </p:scale>
        <p:origin x="658" y="77"/>
      </p:cViewPr>
      <p:guideLst>
        <p:guide pos="822"/>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0.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3053ed6ed4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1685" name="Google Shape;1685;g3053ed6ed4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0"/>
        <p:cNvGrpSpPr/>
        <p:nvPr/>
      </p:nvGrpSpPr>
      <p:grpSpPr>
        <a:xfrm>
          <a:off x="0" y="0"/>
          <a:ext cx="0" cy="0"/>
          <a:chOff x="0" y="0"/>
          <a:chExt cx="0" cy="0"/>
        </a:xfrm>
      </p:grpSpPr>
      <p:sp>
        <p:nvSpPr>
          <p:cNvPr id="2201" name="Google Shape;2201;g3053ef300e1_0_8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2" name="Google Shape;2202;g3053ef300e1_0_8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0"/>
        <p:cNvGrpSpPr/>
        <p:nvPr/>
      </p:nvGrpSpPr>
      <p:grpSpPr>
        <a:xfrm>
          <a:off x="0" y="0"/>
          <a:ext cx="0" cy="0"/>
          <a:chOff x="0" y="0"/>
          <a:chExt cx="0" cy="0"/>
        </a:xfrm>
      </p:grpSpPr>
      <p:sp>
        <p:nvSpPr>
          <p:cNvPr id="2271" name="Google Shape;2271;g3053ef300e1_0_16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2" name="Google Shape;2272;g3053ef300e1_0_16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8"/>
        <p:cNvGrpSpPr/>
        <p:nvPr/>
      </p:nvGrpSpPr>
      <p:grpSpPr>
        <a:xfrm>
          <a:off x="0" y="0"/>
          <a:ext cx="0" cy="0"/>
          <a:chOff x="0" y="0"/>
          <a:chExt cx="0" cy="0"/>
        </a:xfrm>
      </p:grpSpPr>
      <p:sp>
        <p:nvSpPr>
          <p:cNvPr id="2299" name="Google Shape;2299;g3053ef300e1_0_22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0" name="Google Shape;2300;g3053ef300e1_0_22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8"/>
        <p:cNvGrpSpPr/>
        <p:nvPr/>
      </p:nvGrpSpPr>
      <p:grpSpPr>
        <a:xfrm>
          <a:off x="0" y="0"/>
          <a:ext cx="0" cy="0"/>
          <a:chOff x="0" y="0"/>
          <a:chExt cx="0" cy="0"/>
        </a:xfrm>
      </p:grpSpPr>
      <p:sp>
        <p:nvSpPr>
          <p:cNvPr id="2489" name="Google Shape;2489;g3053ed6ed4a_0_10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0" name="Google Shape;2490;g3053ed6ed4a_0_10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1"/>
        <p:cNvGrpSpPr/>
        <p:nvPr/>
      </p:nvGrpSpPr>
      <p:grpSpPr>
        <a:xfrm>
          <a:off x="0" y="0"/>
          <a:ext cx="0" cy="0"/>
          <a:chOff x="0" y="0"/>
          <a:chExt cx="0" cy="0"/>
        </a:xfrm>
      </p:grpSpPr>
      <p:sp>
        <p:nvSpPr>
          <p:cNvPr id="2502" name="Google Shape;2502;g3053d9ef699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3" name="Google Shape;2503;g3053d9ef69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4"/>
        <p:cNvGrpSpPr/>
        <p:nvPr/>
      </p:nvGrpSpPr>
      <p:grpSpPr>
        <a:xfrm>
          <a:off x="0" y="0"/>
          <a:ext cx="0" cy="0"/>
          <a:chOff x="0" y="0"/>
          <a:chExt cx="0" cy="0"/>
        </a:xfrm>
      </p:grpSpPr>
      <p:sp>
        <p:nvSpPr>
          <p:cNvPr id="2515" name="Google Shape;2515;g3053ed6ed4a_0_6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2516" name="Google Shape;2516;g3053ed6ed4a_0_6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1"/>
        <p:cNvGrpSpPr/>
        <p:nvPr/>
      </p:nvGrpSpPr>
      <p:grpSpPr>
        <a:xfrm>
          <a:off x="0" y="0"/>
          <a:ext cx="0" cy="0"/>
          <a:chOff x="0" y="0"/>
          <a:chExt cx="0" cy="0"/>
        </a:xfrm>
      </p:grpSpPr>
      <p:sp>
        <p:nvSpPr>
          <p:cNvPr id="1712" name="Google Shape;1712;g3053ed6ed4a_0_4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3" name="Google Shape;1713;g3053ed6ed4a_0_4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5"/>
        <p:cNvGrpSpPr/>
        <p:nvPr/>
      </p:nvGrpSpPr>
      <p:grpSpPr>
        <a:xfrm>
          <a:off x="0" y="0"/>
          <a:ext cx="0" cy="0"/>
          <a:chOff x="0" y="0"/>
          <a:chExt cx="0" cy="0"/>
        </a:xfrm>
      </p:grpSpPr>
      <p:sp>
        <p:nvSpPr>
          <p:cNvPr id="1756" name="Google Shape;1756;g3053ed6ed4a_0_5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800"/>
              <a:buFont typeface="Arial"/>
              <a:buNone/>
            </a:pPr>
            <a:r>
              <a:rPr lang="en" dirty="0">
                <a:solidFill>
                  <a:schemeClr val="dk1"/>
                </a:solidFill>
                <a:latin typeface="Helvetica Neue"/>
                <a:ea typeface="Helvetica Neue"/>
                <a:cs typeface="Helvetica Neue"/>
                <a:sym typeface="Helvetica Neue"/>
              </a:rPr>
              <a:t>Baltijas uzņēmumu vadītāju aptauja tika veikta laika posmā no 2023. gada 5. decembra līdz 2024. gada 16. janvārim tiešsaistē. Aptaujā piedalījās 387 respondenti – uzņēmumu augstākā līmeņa vadītāji Latvijā, Lietuvā un Igaunijā.</a:t>
            </a:r>
            <a:endParaRPr dirty="0"/>
          </a:p>
        </p:txBody>
      </p:sp>
      <p:sp>
        <p:nvSpPr>
          <p:cNvPr id="1757" name="Google Shape;1757;g3053ed6ed4a_0_5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8"/>
        <p:cNvGrpSpPr/>
        <p:nvPr/>
      </p:nvGrpSpPr>
      <p:grpSpPr>
        <a:xfrm>
          <a:off x="0" y="0"/>
          <a:ext cx="0" cy="0"/>
          <a:chOff x="0" y="0"/>
          <a:chExt cx="0" cy="0"/>
        </a:xfrm>
      </p:grpSpPr>
      <p:sp>
        <p:nvSpPr>
          <p:cNvPr id="1769" name="Google Shape;1769;g26acd3ada31_6_6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0" name="Google Shape;1770;g26acd3ada31_6_65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2"/>
        <p:cNvGrpSpPr/>
        <p:nvPr/>
      </p:nvGrpSpPr>
      <p:grpSpPr>
        <a:xfrm>
          <a:off x="0" y="0"/>
          <a:ext cx="0" cy="0"/>
          <a:chOff x="0" y="0"/>
          <a:chExt cx="0" cy="0"/>
        </a:xfrm>
      </p:grpSpPr>
      <p:sp>
        <p:nvSpPr>
          <p:cNvPr id="1803" name="Google Shape;1803;g26acd3ada31_6_66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4" name="Google Shape;1804;g26acd3ada31_6_664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05" name="Google Shape;1805;g26acd3ada31_6_66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2"/>
        <p:cNvGrpSpPr/>
        <p:nvPr/>
      </p:nvGrpSpPr>
      <p:grpSpPr>
        <a:xfrm>
          <a:off x="0" y="0"/>
          <a:ext cx="0" cy="0"/>
          <a:chOff x="0" y="0"/>
          <a:chExt cx="0" cy="0"/>
        </a:xfrm>
      </p:grpSpPr>
      <p:sp>
        <p:nvSpPr>
          <p:cNvPr id="1873" name="Google Shape;1873;g2c00e23bbdc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4" name="Google Shape;1874;g2c00e23bbdc_3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75" name="Google Shape;1875;g2c00e23bbdc_3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3"/>
        <p:cNvGrpSpPr/>
        <p:nvPr/>
      </p:nvGrpSpPr>
      <p:grpSpPr>
        <a:xfrm>
          <a:off x="0" y="0"/>
          <a:ext cx="0" cy="0"/>
          <a:chOff x="0" y="0"/>
          <a:chExt cx="0" cy="0"/>
        </a:xfrm>
      </p:grpSpPr>
      <p:sp>
        <p:nvSpPr>
          <p:cNvPr id="1944" name="Google Shape;1944;g26acd3ada31_6_67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5" name="Google Shape;1945;g26acd3ada31_6_679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46" name="Google Shape;1946;g26acd3ada31_6_67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4"/>
        <p:cNvGrpSpPr/>
        <p:nvPr/>
      </p:nvGrpSpPr>
      <p:grpSpPr>
        <a:xfrm>
          <a:off x="0" y="0"/>
          <a:ext cx="0" cy="0"/>
          <a:chOff x="0" y="0"/>
          <a:chExt cx="0" cy="0"/>
        </a:xfrm>
      </p:grpSpPr>
      <p:sp>
        <p:nvSpPr>
          <p:cNvPr id="2105" name="Google Shape;2105;g3053ed6ed4a_0_6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2024. gada aprīlī un maijā PwC veica aptauju, kurā piedalījās 547 vadītāji un augsta līmeņa profesionāļi no vairāk nekā 30 valstīm un reģioniem. Aptuveni trešdaļa respondentu ieņēma augstākās vadības līmeņa (C-suite) amatus, bet pārējie bija augsta līmeņa profesionāļi dažādās uzņēmumu funkcijās, tostarp ilgtspējas, finanšu un riska jomā. 60% aptaujāto uzņēmumu galvenie biroji atrodas Eiropas Savienībā. Vairāk nekā puse uzņēmumu sasniedza gada ieņēmumus virs 1 miljarda ASV dolāru.</a:t>
            </a:r>
            <a:endParaRPr/>
          </a:p>
        </p:txBody>
      </p:sp>
      <p:sp>
        <p:nvSpPr>
          <p:cNvPr id="2106" name="Google Shape;2106;g3053ed6ed4a_0_6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7"/>
        <p:cNvGrpSpPr/>
        <p:nvPr/>
      </p:nvGrpSpPr>
      <p:grpSpPr>
        <a:xfrm>
          <a:off x="0" y="0"/>
          <a:ext cx="0" cy="0"/>
          <a:chOff x="0" y="0"/>
          <a:chExt cx="0" cy="0"/>
        </a:xfrm>
      </p:grpSpPr>
      <p:sp>
        <p:nvSpPr>
          <p:cNvPr id="2118" name="Google Shape;2118;g3053ef300e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9" name="Google Shape;2119;g3053ef300e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900">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9.xml.rels><?xml version="1.0" encoding="UTF-8" standalone="yes"?>
<Relationships xmlns="http://schemas.openxmlformats.org/package/2006/relationships"><Relationship Id="rId3" Type="http://schemas.openxmlformats.org/officeDocument/2006/relationships/hyperlink" Target="https://www.pwc.com/lv/lv/" TargetMode="External"/><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1" name="Google Shape;5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matchingName="Title Slide Split">
  <p:cSld name="Title Slide Split">
    <p:spTree>
      <p:nvGrpSpPr>
        <p:cNvPr id="1" name="Shape 583"/>
        <p:cNvGrpSpPr/>
        <p:nvPr/>
      </p:nvGrpSpPr>
      <p:grpSpPr>
        <a:xfrm>
          <a:off x="0" y="0"/>
          <a:ext cx="0" cy="0"/>
          <a:chOff x="0" y="0"/>
          <a:chExt cx="0" cy="0"/>
        </a:xfrm>
      </p:grpSpPr>
      <p:sp>
        <p:nvSpPr>
          <p:cNvPr id="584" name="Google Shape;584;p103"/>
          <p:cNvSpPr/>
          <p:nvPr/>
        </p:nvSpPr>
        <p:spPr>
          <a:xfrm>
            <a:off x="4000254" y="0"/>
            <a:ext cx="51429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85" name="Google Shape;585;p103"/>
          <p:cNvSpPr txBox="1">
            <a:spLocks noGrp="1"/>
          </p:cNvSpPr>
          <p:nvPr>
            <p:ph type="ctrTitle"/>
          </p:nvPr>
        </p:nvSpPr>
        <p:spPr>
          <a:xfrm>
            <a:off x="332165" y="563166"/>
            <a:ext cx="3506400" cy="20085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dk1"/>
              </a:buClr>
              <a:buSzPts val="3300"/>
              <a:buFont typeface="Georgia"/>
              <a:buNone/>
              <a:defRPr sz="33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586" name="Google Shape;586;p103"/>
          <p:cNvSpPr txBox="1">
            <a:spLocks noGrp="1"/>
          </p:cNvSpPr>
          <p:nvPr>
            <p:ph type="subTitle" idx="1"/>
          </p:nvPr>
        </p:nvSpPr>
        <p:spPr>
          <a:xfrm>
            <a:off x="332164" y="2969514"/>
            <a:ext cx="35064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587" name="Google Shape;587;p103"/>
          <p:cNvSpPr/>
          <p:nvPr/>
        </p:nvSpPr>
        <p:spPr>
          <a:xfrm>
            <a:off x="4000254" y="0"/>
            <a:ext cx="51429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88" name="Google Shape;588;p103"/>
          <p:cNvSpPr/>
          <p:nvPr/>
        </p:nvSpPr>
        <p:spPr>
          <a:xfrm>
            <a:off x="4000254" y="0"/>
            <a:ext cx="51429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589" name="Google Shape;589;p103"/>
          <p:cNvPicPr preferRelativeResize="0"/>
          <p:nvPr/>
        </p:nvPicPr>
        <p:blipFill rotWithShape="1">
          <a:blip r:embed="rId2">
            <a:alphaModFix/>
          </a:blip>
          <a:srcRect/>
          <a:stretch/>
        </p:blipFill>
        <p:spPr>
          <a:xfrm>
            <a:off x="138845" y="3998214"/>
            <a:ext cx="1227388" cy="1013225"/>
          </a:xfrm>
          <a:prstGeom prst="rect">
            <a:avLst/>
          </a:prstGeom>
          <a:noFill/>
          <a:ln>
            <a:noFill/>
          </a:ln>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590"/>
        <p:cNvGrpSpPr/>
        <p:nvPr/>
      </p:nvGrpSpPr>
      <p:grpSpPr>
        <a:xfrm>
          <a:off x="0" y="0"/>
          <a:ext cx="0" cy="0"/>
          <a:chOff x="0" y="0"/>
          <a:chExt cx="0" cy="0"/>
        </a:xfrm>
      </p:grpSpPr>
      <p:sp>
        <p:nvSpPr>
          <p:cNvPr id="591" name="Google Shape;591;p104"/>
          <p:cNvSpPr txBox="1">
            <a:spLocks noGrp="1"/>
          </p:cNvSpPr>
          <p:nvPr>
            <p:ph type="title"/>
          </p:nvPr>
        </p:nvSpPr>
        <p:spPr>
          <a:xfrm>
            <a:off x="332164" y="324000"/>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592" name="Google Shape;592;p104"/>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matchingName="Section Header Orange">
  <p:cSld name="Section Header Orange">
    <p:bg>
      <p:bgPr>
        <a:solidFill>
          <a:srgbClr val="D04A02"/>
        </a:solidFill>
        <a:effectLst/>
      </p:bgPr>
    </p:bg>
    <p:spTree>
      <p:nvGrpSpPr>
        <p:cNvPr id="1" name="Shape 593"/>
        <p:cNvGrpSpPr/>
        <p:nvPr/>
      </p:nvGrpSpPr>
      <p:grpSpPr>
        <a:xfrm>
          <a:off x="0" y="0"/>
          <a:ext cx="0" cy="0"/>
          <a:chOff x="0" y="0"/>
          <a:chExt cx="0" cy="0"/>
        </a:xfrm>
      </p:grpSpPr>
      <p:sp>
        <p:nvSpPr>
          <p:cNvPr id="594" name="Google Shape;594;p105"/>
          <p:cNvSpPr txBox="1">
            <a:spLocks noGrp="1"/>
          </p:cNvSpPr>
          <p:nvPr>
            <p:ph type="title"/>
          </p:nvPr>
        </p:nvSpPr>
        <p:spPr>
          <a:xfrm>
            <a:off x="3713331" y="1577578"/>
            <a:ext cx="3702300" cy="19233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595" name="Google Shape;595;p105"/>
          <p:cNvSpPr txBox="1">
            <a:spLocks noGrp="1"/>
          </p:cNvSpPr>
          <p:nvPr>
            <p:ph type="subTitle" idx="1"/>
          </p:nvPr>
        </p:nvSpPr>
        <p:spPr>
          <a:xfrm>
            <a:off x="332164" y="0"/>
            <a:ext cx="3258600" cy="5143500"/>
          </a:xfrm>
          <a:prstGeom prst="rect">
            <a:avLst/>
          </a:prstGeom>
          <a:noFill/>
          <a:ln>
            <a:noFill/>
          </a:ln>
        </p:spPr>
        <p:txBody>
          <a:bodyPr spcFirstLastPara="1" wrap="square" lIns="0" tIns="0" rIns="0" bIns="0" anchor="ctr" anchorCtr="0">
            <a:noAutofit/>
          </a:bodyPr>
          <a:lstStyle>
            <a:lvl1pPr marR="0" lvl="0"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1pPr>
            <a:lvl2pPr marR="0" lvl="1"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2pPr>
            <a:lvl3pPr marR="0" lvl="2"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3pPr>
            <a:lvl4pPr marR="0" lvl="3"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4pPr>
            <a:lvl5pPr marR="0" lvl="4"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5pPr>
            <a:lvl6pPr marR="0" lvl="5"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6pPr>
            <a:lvl7pPr marR="0" lvl="6"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7pPr>
            <a:lvl8pPr marR="0" lvl="7"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8pPr>
            <a:lvl9pPr marR="0" lvl="8"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matchingName="Section Header Red">
  <p:cSld name="Section Header Red">
    <p:bg>
      <p:bgPr>
        <a:solidFill>
          <a:srgbClr val="E0301E"/>
        </a:solidFill>
        <a:effectLst/>
      </p:bgPr>
    </p:bg>
    <p:spTree>
      <p:nvGrpSpPr>
        <p:cNvPr id="1" name="Shape 596"/>
        <p:cNvGrpSpPr/>
        <p:nvPr/>
      </p:nvGrpSpPr>
      <p:grpSpPr>
        <a:xfrm>
          <a:off x="0" y="0"/>
          <a:ext cx="0" cy="0"/>
          <a:chOff x="0" y="0"/>
          <a:chExt cx="0" cy="0"/>
        </a:xfrm>
      </p:grpSpPr>
      <p:sp>
        <p:nvSpPr>
          <p:cNvPr id="597" name="Google Shape;597;p106"/>
          <p:cNvSpPr txBox="1">
            <a:spLocks noGrp="1"/>
          </p:cNvSpPr>
          <p:nvPr>
            <p:ph type="title"/>
          </p:nvPr>
        </p:nvSpPr>
        <p:spPr>
          <a:xfrm>
            <a:off x="3713331" y="1577578"/>
            <a:ext cx="3702300" cy="19233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598" name="Google Shape;598;p106"/>
          <p:cNvSpPr txBox="1">
            <a:spLocks noGrp="1"/>
          </p:cNvSpPr>
          <p:nvPr>
            <p:ph type="subTitle" idx="1"/>
          </p:nvPr>
        </p:nvSpPr>
        <p:spPr>
          <a:xfrm>
            <a:off x="332164" y="0"/>
            <a:ext cx="3258600" cy="5143500"/>
          </a:xfrm>
          <a:prstGeom prst="rect">
            <a:avLst/>
          </a:prstGeom>
          <a:noFill/>
          <a:ln>
            <a:noFill/>
          </a:ln>
        </p:spPr>
        <p:txBody>
          <a:bodyPr spcFirstLastPara="1" wrap="square" lIns="0" tIns="0" rIns="0" bIns="0" anchor="ctr" anchorCtr="0">
            <a:noAutofit/>
          </a:bodyPr>
          <a:lstStyle>
            <a:lvl1pPr marR="0" lvl="0"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1pPr>
            <a:lvl2pPr marR="0" lvl="1"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2pPr>
            <a:lvl3pPr marR="0" lvl="2"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3pPr>
            <a:lvl4pPr marR="0" lvl="3"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4pPr>
            <a:lvl5pPr marR="0" lvl="4"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5pPr>
            <a:lvl6pPr marR="0" lvl="5"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6pPr>
            <a:lvl7pPr marR="0" lvl="6"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7pPr>
            <a:lvl8pPr marR="0" lvl="7"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8pPr>
            <a:lvl9pPr marR="0" lvl="8"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matchingName="Section Header Grey">
  <p:cSld name="Section Header Grey">
    <p:bg>
      <p:bgPr>
        <a:solidFill>
          <a:srgbClr val="464646"/>
        </a:solidFill>
        <a:effectLst/>
      </p:bgPr>
    </p:bg>
    <p:spTree>
      <p:nvGrpSpPr>
        <p:cNvPr id="1" name="Shape 599"/>
        <p:cNvGrpSpPr/>
        <p:nvPr/>
      </p:nvGrpSpPr>
      <p:grpSpPr>
        <a:xfrm>
          <a:off x="0" y="0"/>
          <a:ext cx="0" cy="0"/>
          <a:chOff x="0" y="0"/>
          <a:chExt cx="0" cy="0"/>
        </a:xfrm>
      </p:grpSpPr>
      <p:sp>
        <p:nvSpPr>
          <p:cNvPr id="600" name="Google Shape;600;p107"/>
          <p:cNvSpPr txBox="1">
            <a:spLocks noGrp="1"/>
          </p:cNvSpPr>
          <p:nvPr>
            <p:ph type="title"/>
          </p:nvPr>
        </p:nvSpPr>
        <p:spPr>
          <a:xfrm>
            <a:off x="3713331" y="1577578"/>
            <a:ext cx="3702300" cy="19233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601" name="Google Shape;601;p107"/>
          <p:cNvSpPr txBox="1">
            <a:spLocks noGrp="1"/>
          </p:cNvSpPr>
          <p:nvPr>
            <p:ph type="subTitle" idx="1"/>
          </p:nvPr>
        </p:nvSpPr>
        <p:spPr>
          <a:xfrm>
            <a:off x="332164" y="0"/>
            <a:ext cx="3258600" cy="5143500"/>
          </a:xfrm>
          <a:prstGeom prst="rect">
            <a:avLst/>
          </a:prstGeom>
          <a:noFill/>
          <a:ln>
            <a:noFill/>
          </a:ln>
        </p:spPr>
        <p:txBody>
          <a:bodyPr spcFirstLastPara="1" wrap="square" lIns="0" tIns="0" rIns="0" bIns="0" anchor="ctr" anchorCtr="0">
            <a:noAutofit/>
          </a:bodyPr>
          <a:lstStyle>
            <a:lvl1pPr marR="0" lvl="0"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1pPr>
            <a:lvl2pPr marR="0" lvl="1"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2pPr>
            <a:lvl3pPr marR="0" lvl="2"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3pPr>
            <a:lvl4pPr marR="0" lvl="3"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4pPr>
            <a:lvl5pPr marR="0" lvl="4"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5pPr>
            <a:lvl6pPr marR="0" lvl="5"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6pPr>
            <a:lvl7pPr marR="0" lvl="6"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7pPr>
            <a:lvl8pPr marR="0" lvl="7"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8pPr>
            <a:lvl9pPr marR="0" lvl="8"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matchingName="Section Header Orange Manual">
  <p:cSld name="Section Header Orange Manual">
    <p:bg>
      <p:bgPr>
        <a:solidFill>
          <a:srgbClr val="D04A02"/>
        </a:solidFill>
        <a:effectLst/>
      </p:bgPr>
    </p:bg>
    <p:spTree>
      <p:nvGrpSpPr>
        <p:cNvPr id="1" name="Shape 602"/>
        <p:cNvGrpSpPr/>
        <p:nvPr/>
      </p:nvGrpSpPr>
      <p:grpSpPr>
        <a:xfrm>
          <a:off x="0" y="0"/>
          <a:ext cx="0" cy="0"/>
          <a:chOff x="0" y="0"/>
          <a:chExt cx="0" cy="0"/>
        </a:xfrm>
      </p:grpSpPr>
      <p:sp>
        <p:nvSpPr>
          <p:cNvPr id="603" name="Google Shape;603;p108"/>
          <p:cNvSpPr txBox="1">
            <a:spLocks noGrp="1"/>
          </p:cNvSpPr>
          <p:nvPr>
            <p:ph type="title"/>
          </p:nvPr>
        </p:nvSpPr>
        <p:spPr>
          <a:xfrm>
            <a:off x="332164" y="321469"/>
            <a:ext cx="1031100" cy="14745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lt1"/>
              </a:buClr>
              <a:buSzPts val="10800"/>
              <a:buFont typeface="Arial"/>
              <a:buNone/>
              <a:defRPr sz="108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matchingName="Section Header Red Manual">
  <p:cSld name="Section Header Red Manual">
    <p:bg>
      <p:bgPr>
        <a:solidFill>
          <a:srgbClr val="E0301E"/>
        </a:solidFill>
        <a:effectLst/>
      </p:bgPr>
    </p:bg>
    <p:spTree>
      <p:nvGrpSpPr>
        <p:cNvPr id="1" name="Shape 604"/>
        <p:cNvGrpSpPr/>
        <p:nvPr/>
      </p:nvGrpSpPr>
      <p:grpSpPr>
        <a:xfrm>
          <a:off x="0" y="0"/>
          <a:ext cx="0" cy="0"/>
          <a:chOff x="0" y="0"/>
          <a:chExt cx="0" cy="0"/>
        </a:xfrm>
      </p:grpSpPr>
      <p:sp>
        <p:nvSpPr>
          <p:cNvPr id="605" name="Google Shape;605;p109"/>
          <p:cNvSpPr txBox="1">
            <a:spLocks noGrp="1"/>
          </p:cNvSpPr>
          <p:nvPr>
            <p:ph type="title"/>
          </p:nvPr>
        </p:nvSpPr>
        <p:spPr>
          <a:xfrm>
            <a:off x="332164" y="321469"/>
            <a:ext cx="1031100" cy="14745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lt1"/>
              </a:buClr>
              <a:buSzPts val="10800"/>
              <a:buFont typeface="Arial"/>
              <a:buNone/>
              <a:defRPr sz="108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Section Header Grey Manual">
  <p:cSld name="Section Header Grey Manual">
    <p:bg>
      <p:bgPr>
        <a:solidFill>
          <a:srgbClr val="464646"/>
        </a:solidFill>
        <a:effectLst/>
      </p:bgPr>
    </p:bg>
    <p:spTree>
      <p:nvGrpSpPr>
        <p:cNvPr id="1" name="Shape 606"/>
        <p:cNvGrpSpPr/>
        <p:nvPr/>
      </p:nvGrpSpPr>
      <p:grpSpPr>
        <a:xfrm>
          <a:off x="0" y="0"/>
          <a:ext cx="0" cy="0"/>
          <a:chOff x="0" y="0"/>
          <a:chExt cx="0" cy="0"/>
        </a:xfrm>
      </p:grpSpPr>
      <p:sp>
        <p:nvSpPr>
          <p:cNvPr id="607" name="Google Shape;607;p110"/>
          <p:cNvSpPr txBox="1">
            <a:spLocks noGrp="1"/>
          </p:cNvSpPr>
          <p:nvPr>
            <p:ph type="title"/>
          </p:nvPr>
        </p:nvSpPr>
        <p:spPr>
          <a:xfrm>
            <a:off x="332164" y="321469"/>
            <a:ext cx="1031100" cy="14745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lt1"/>
              </a:buClr>
              <a:buSzPts val="10800"/>
              <a:buFont typeface="Arial"/>
              <a:buNone/>
              <a:defRPr sz="108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Quote 1 Image Full">
  <p:cSld name="Quote 1 Image Full">
    <p:bg>
      <p:bgPr>
        <a:solidFill>
          <a:srgbClr val="DEDEDE"/>
        </a:solidFill>
        <a:effectLst/>
      </p:bgPr>
    </p:bg>
    <p:spTree>
      <p:nvGrpSpPr>
        <p:cNvPr id="1" name="Shape 608"/>
        <p:cNvGrpSpPr/>
        <p:nvPr/>
      </p:nvGrpSpPr>
      <p:grpSpPr>
        <a:xfrm>
          <a:off x="0" y="0"/>
          <a:ext cx="0" cy="0"/>
          <a:chOff x="0" y="0"/>
          <a:chExt cx="0" cy="0"/>
        </a:xfrm>
      </p:grpSpPr>
      <p:sp>
        <p:nvSpPr>
          <p:cNvPr id="609" name="Google Shape;609;p111"/>
          <p:cNvSpPr txBox="1">
            <a:spLocks noGrp="1"/>
          </p:cNvSpPr>
          <p:nvPr>
            <p:ph type="body" idx="1"/>
          </p:nvPr>
        </p:nvSpPr>
        <p:spPr>
          <a:xfrm>
            <a:off x="0" y="857250"/>
            <a:ext cx="3429000" cy="3429000"/>
          </a:xfrm>
          <a:prstGeom prst="rect">
            <a:avLst/>
          </a:prstGeom>
          <a:solidFill>
            <a:srgbClr val="E0301E"/>
          </a:solidFill>
          <a:ln>
            <a:noFill/>
          </a:ln>
        </p:spPr>
        <p:txBody>
          <a:bodyPr spcFirstLastPara="1" wrap="square" lIns="329150" tIns="1079925" rIns="189000" bIns="135000" anchor="t" anchorCtr="0">
            <a:noAutofit/>
          </a:bodyPr>
          <a:lstStyle>
            <a:lvl1pPr marL="457200" marR="0" lvl="0" indent="-228600" algn="l" rtl="0">
              <a:lnSpc>
                <a:spcPct val="90000"/>
              </a:lnSpc>
              <a:spcBef>
                <a:spcPts val="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23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610" name="Google Shape;610;p111"/>
          <p:cNvSpPr/>
          <p:nvPr/>
        </p:nvSpPr>
        <p:spPr>
          <a:xfrm>
            <a:off x="332164" y="1217777"/>
            <a:ext cx="65361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11" name="Google Shape;611;p111"/>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Quote 1 Image Orange">
  <p:cSld name="Quote 1 Image Orange">
    <p:bg>
      <p:bgPr>
        <a:solidFill>
          <a:srgbClr val="D04A02"/>
        </a:solidFill>
        <a:effectLst/>
      </p:bgPr>
    </p:bg>
    <p:spTree>
      <p:nvGrpSpPr>
        <p:cNvPr id="1" name="Shape 612"/>
        <p:cNvGrpSpPr/>
        <p:nvPr/>
      </p:nvGrpSpPr>
      <p:grpSpPr>
        <a:xfrm>
          <a:off x="0" y="0"/>
          <a:ext cx="0" cy="0"/>
          <a:chOff x="0" y="0"/>
          <a:chExt cx="0" cy="0"/>
        </a:xfrm>
      </p:grpSpPr>
      <p:sp>
        <p:nvSpPr>
          <p:cNvPr id="613" name="Google Shape;613;p112"/>
          <p:cNvSpPr/>
          <p:nvPr/>
        </p:nvSpPr>
        <p:spPr>
          <a:xfrm>
            <a:off x="4571719" y="0"/>
            <a:ext cx="45717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614" name="Google Shape;614;p112"/>
          <p:cNvSpPr txBox="1">
            <a:spLocks noGrp="1"/>
          </p:cNvSpPr>
          <p:nvPr>
            <p:ph type="body" idx="1"/>
          </p:nvPr>
        </p:nvSpPr>
        <p:spPr>
          <a:xfrm>
            <a:off x="332164" y="1285875"/>
            <a:ext cx="3974100" cy="33432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lt1"/>
              </a:buClr>
              <a:buSzPts val="2900"/>
              <a:buFont typeface="Arial"/>
              <a:buNone/>
              <a:defRPr sz="29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23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615" name="Google Shape;615;p112"/>
          <p:cNvSpPr/>
          <p:nvPr/>
        </p:nvSpPr>
        <p:spPr>
          <a:xfrm>
            <a:off x="332164" y="515251"/>
            <a:ext cx="65361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16" name="Google Shape;616;p112"/>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17" name="Google Shape;617;p112"/>
          <p:cNvSpPr txBox="1"/>
          <p:nvPr/>
        </p:nvSpPr>
        <p:spPr>
          <a:xfrm>
            <a:off x="332164" y="4869180"/>
            <a:ext cx="4104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Quote 1 Image">
  <p:cSld name="Quote 1 Image">
    <p:spTree>
      <p:nvGrpSpPr>
        <p:cNvPr id="1" name="Shape 618"/>
        <p:cNvGrpSpPr/>
        <p:nvPr/>
      </p:nvGrpSpPr>
      <p:grpSpPr>
        <a:xfrm>
          <a:off x="0" y="0"/>
          <a:ext cx="0" cy="0"/>
          <a:chOff x="0" y="0"/>
          <a:chExt cx="0" cy="0"/>
        </a:xfrm>
      </p:grpSpPr>
      <p:sp>
        <p:nvSpPr>
          <p:cNvPr id="619" name="Google Shape;619;p113"/>
          <p:cNvSpPr/>
          <p:nvPr/>
        </p:nvSpPr>
        <p:spPr>
          <a:xfrm>
            <a:off x="4571719" y="0"/>
            <a:ext cx="45717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620" name="Google Shape;620;p113"/>
          <p:cNvSpPr txBox="1">
            <a:spLocks noGrp="1"/>
          </p:cNvSpPr>
          <p:nvPr>
            <p:ph type="body" idx="1"/>
          </p:nvPr>
        </p:nvSpPr>
        <p:spPr>
          <a:xfrm>
            <a:off x="332164" y="1285875"/>
            <a:ext cx="3974100" cy="33432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dk1"/>
              </a:buClr>
              <a:buSzPts val="2900"/>
              <a:buFont typeface="Arial"/>
              <a:buNone/>
              <a:defRPr sz="290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23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621" name="Google Shape;621;p113"/>
          <p:cNvSpPr/>
          <p:nvPr/>
        </p:nvSpPr>
        <p:spPr>
          <a:xfrm>
            <a:off x="332164" y="515251"/>
            <a:ext cx="65361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22" name="Google Shape;622;p113"/>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matchingName="Quote 2 Orange">
  <p:cSld name="Quote 2 Orange">
    <p:bg>
      <p:bgPr>
        <a:solidFill>
          <a:srgbClr val="D04A02"/>
        </a:solidFill>
        <a:effectLst/>
      </p:bgPr>
    </p:bg>
    <p:spTree>
      <p:nvGrpSpPr>
        <p:cNvPr id="1" name="Shape 623"/>
        <p:cNvGrpSpPr/>
        <p:nvPr/>
      </p:nvGrpSpPr>
      <p:grpSpPr>
        <a:xfrm>
          <a:off x="0" y="0"/>
          <a:ext cx="0" cy="0"/>
          <a:chOff x="0" y="0"/>
          <a:chExt cx="0" cy="0"/>
        </a:xfrm>
      </p:grpSpPr>
      <p:sp>
        <p:nvSpPr>
          <p:cNvPr id="624" name="Google Shape;624;p114"/>
          <p:cNvSpPr txBox="1">
            <a:spLocks noGrp="1"/>
          </p:cNvSpPr>
          <p:nvPr>
            <p:ph type="body" idx="1"/>
          </p:nvPr>
        </p:nvSpPr>
        <p:spPr>
          <a:xfrm>
            <a:off x="332165" y="1705928"/>
            <a:ext cx="7154700" cy="29232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lt1"/>
              </a:buClr>
              <a:buSzPts val="2900"/>
              <a:buFont typeface="Arial"/>
              <a:buNone/>
              <a:defRPr sz="29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23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625" name="Google Shape;625;p114"/>
          <p:cNvSpPr/>
          <p:nvPr/>
        </p:nvSpPr>
        <p:spPr>
          <a:xfrm>
            <a:off x="332164" y="1022219"/>
            <a:ext cx="65361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26" name="Google Shape;626;p114"/>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27" name="Google Shape;627;p114"/>
          <p:cNvSpPr txBox="1"/>
          <p:nvPr/>
        </p:nvSpPr>
        <p:spPr>
          <a:xfrm>
            <a:off x="332164" y="4869180"/>
            <a:ext cx="4104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matchingName="Quote 2 Red">
  <p:cSld name="Quote 2 Red">
    <p:bg>
      <p:bgPr>
        <a:solidFill>
          <a:srgbClr val="E0301E"/>
        </a:solidFill>
        <a:effectLst/>
      </p:bgPr>
    </p:bg>
    <p:spTree>
      <p:nvGrpSpPr>
        <p:cNvPr id="1" name="Shape 628"/>
        <p:cNvGrpSpPr/>
        <p:nvPr/>
      </p:nvGrpSpPr>
      <p:grpSpPr>
        <a:xfrm>
          <a:off x="0" y="0"/>
          <a:ext cx="0" cy="0"/>
          <a:chOff x="0" y="0"/>
          <a:chExt cx="0" cy="0"/>
        </a:xfrm>
      </p:grpSpPr>
      <p:sp>
        <p:nvSpPr>
          <p:cNvPr id="629" name="Google Shape;629;p115"/>
          <p:cNvSpPr txBox="1">
            <a:spLocks noGrp="1"/>
          </p:cNvSpPr>
          <p:nvPr>
            <p:ph type="body" idx="1"/>
          </p:nvPr>
        </p:nvSpPr>
        <p:spPr>
          <a:xfrm>
            <a:off x="332165" y="1705928"/>
            <a:ext cx="7154700" cy="29232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lt1"/>
              </a:buClr>
              <a:buSzPts val="2900"/>
              <a:buFont typeface="Arial"/>
              <a:buNone/>
              <a:defRPr sz="29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23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630" name="Google Shape;630;p115"/>
          <p:cNvSpPr/>
          <p:nvPr/>
        </p:nvSpPr>
        <p:spPr>
          <a:xfrm>
            <a:off x="332164" y="1022219"/>
            <a:ext cx="65361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31" name="Google Shape;631;p115"/>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32" name="Google Shape;632;p115"/>
          <p:cNvSpPr txBox="1"/>
          <p:nvPr/>
        </p:nvSpPr>
        <p:spPr>
          <a:xfrm>
            <a:off x="332164" y="4869180"/>
            <a:ext cx="4104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matchingName="Quote 2 Rose">
  <p:cSld name="Quote 2 Rose">
    <p:bg>
      <p:bgPr>
        <a:solidFill>
          <a:srgbClr val="D93954"/>
        </a:solidFill>
        <a:effectLst/>
      </p:bgPr>
    </p:bg>
    <p:spTree>
      <p:nvGrpSpPr>
        <p:cNvPr id="1" name="Shape 633"/>
        <p:cNvGrpSpPr/>
        <p:nvPr/>
      </p:nvGrpSpPr>
      <p:grpSpPr>
        <a:xfrm>
          <a:off x="0" y="0"/>
          <a:ext cx="0" cy="0"/>
          <a:chOff x="0" y="0"/>
          <a:chExt cx="0" cy="0"/>
        </a:xfrm>
      </p:grpSpPr>
      <p:sp>
        <p:nvSpPr>
          <p:cNvPr id="634" name="Google Shape;634;p116"/>
          <p:cNvSpPr txBox="1">
            <a:spLocks noGrp="1"/>
          </p:cNvSpPr>
          <p:nvPr>
            <p:ph type="body" idx="1"/>
          </p:nvPr>
        </p:nvSpPr>
        <p:spPr>
          <a:xfrm>
            <a:off x="332165" y="1705928"/>
            <a:ext cx="7154700" cy="29232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lt1"/>
              </a:buClr>
              <a:buSzPts val="2900"/>
              <a:buFont typeface="Arial"/>
              <a:buNone/>
              <a:defRPr sz="29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23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635" name="Google Shape;635;p116"/>
          <p:cNvSpPr/>
          <p:nvPr/>
        </p:nvSpPr>
        <p:spPr>
          <a:xfrm>
            <a:off x="332164" y="1022219"/>
            <a:ext cx="65361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36" name="Google Shape;636;p116"/>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37" name="Google Shape;637;p116"/>
          <p:cNvSpPr txBox="1"/>
          <p:nvPr/>
        </p:nvSpPr>
        <p:spPr>
          <a:xfrm>
            <a:off x="332164" y="4869180"/>
            <a:ext cx="4104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matchingName="Quote 2 Grey">
  <p:cSld name="Quote 2 Grey">
    <p:bg>
      <p:bgPr>
        <a:solidFill>
          <a:srgbClr val="464646"/>
        </a:solidFill>
        <a:effectLst/>
      </p:bgPr>
    </p:bg>
    <p:spTree>
      <p:nvGrpSpPr>
        <p:cNvPr id="1" name="Shape 638"/>
        <p:cNvGrpSpPr/>
        <p:nvPr/>
      </p:nvGrpSpPr>
      <p:grpSpPr>
        <a:xfrm>
          <a:off x="0" y="0"/>
          <a:ext cx="0" cy="0"/>
          <a:chOff x="0" y="0"/>
          <a:chExt cx="0" cy="0"/>
        </a:xfrm>
      </p:grpSpPr>
      <p:sp>
        <p:nvSpPr>
          <p:cNvPr id="639" name="Google Shape;639;p117"/>
          <p:cNvSpPr txBox="1">
            <a:spLocks noGrp="1"/>
          </p:cNvSpPr>
          <p:nvPr>
            <p:ph type="body" idx="1"/>
          </p:nvPr>
        </p:nvSpPr>
        <p:spPr>
          <a:xfrm>
            <a:off x="332165" y="1705928"/>
            <a:ext cx="7154700" cy="29232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lt1"/>
              </a:buClr>
              <a:buSzPts val="2900"/>
              <a:buFont typeface="Arial"/>
              <a:buNone/>
              <a:defRPr sz="29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23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640" name="Google Shape;640;p117"/>
          <p:cNvSpPr/>
          <p:nvPr/>
        </p:nvSpPr>
        <p:spPr>
          <a:xfrm>
            <a:off x="332164" y="1022219"/>
            <a:ext cx="65361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41" name="Google Shape;641;p117"/>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42" name="Google Shape;642;p117"/>
          <p:cNvSpPr txBox="1"/>
          <p:nvPr/>
        </p:nvSpPr>
        <p:spPr>
          <a:xfrm>
            <a:off x="332164" y="4869180"/>
            <a:ext cx="4104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643"/>
        <p:cNvGrpSpPr/>
        <p:nvPr/>
      </p:nvGrpSpPr>
      <p:grpSpPr>
        <a:xfrm>
          <a:off x="0" y="0"/>
          <a:ext cx="0" cy="0"/>
          <a:chOff x="0" y="0"/>
          <a:chExt cx="0" cy="0"/>
        </a:xfrm>
      </p:grpSpPr>
      <p:sp>
        <p:nvSpPr>
          <p:cNvPr id="644" name="Google Shape;644;p118"/>
          <p:cNvSpPr txBox="1">
            <a:spLocks noGrp="1"/>
          </p:cNvSpPr>
          <p:nvPr>
            <p:ph type="body" idx="1"/>
          </p:nvPr>
        </p:nvSpPr>
        <p:spPr>
          <a:xfrm>
            <a:off x="332165" y="1705928"/>
            <a:ext cx="7154700" cy="29232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dk1"/>
              </a:buClr>
              <a:buSzPts val="2900"/>
              <a:buFont typeface="Arial"/>
              <a:buNone/>
              <a:defRPr sz="290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23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645" name="Google Shape;645;p118"/>
          <p:cNvSpPr/>
          <p:nvPr/>
        </p:nvSpPr>
        <p:spPr>
          <a:xfrm>
            <a:off x="332164" y="1022219"/>
            <a:ext cx="65361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46" name="Google Shape;646;p118"/>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47"/>
        <p:cNvGrpSpPr/>
        <p:nvPr/>
      </p:nvGrpSpPr>
      <p:grpSpPr>
        <a:xfrm>
          <a:off x="0" y="0"/>
          <a:ext cx="0" cy="0"/>
          <a:chOff x="0" y="0"/>
          <a:chExt cx="0" cy="0"/>
        </a:xfrm>
      </p:grpSpPr>
      <p:sp>
        <p:nvSpPr>
          <p:cNvPr id="648" name="Google Shape;648;p119"/>
          <p:cNvSpPr txBox="1">
            <a:spLocks noGrp="1"/>
          </p:cNvSpPr>
          <p:nvPr>
            <p:ph type="title"/>
          </p:nvPr>
        </p:nvSpPr>
        <p:spPr>
          <a:xfrm>
            <a:off x="332164" y="324000"/>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649" name="Google Shape;649;p119"/>
          <p:cNvSpPr txBox="1">
            <a:spLocks noGrp="1"/>
          </p:cNvSpPr>
          <p:nvPr>
            <p:ph type="body" idx="1"/>
          </p:nvPr>
        </p:nvSpPr>
        <p:spPr>
          <a:xfrm>
            <a:off x="332164" y="1577340"/>
            <a:ext cx="5563200" cy="30552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50" name="Google Shape;650;p119"/>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and Content - Subtitle">
  <p:cSld name="Title and Content - Subtitle">
    <p:spTree>
      <p:nvGrpSpPr>
        <p:cNvPr id="1" name="Shape 651"/>
        <p:cNvGrpSpPr/>
        <p:nvPr/>
      </p:nvGrpSpPr>
      <p:grpSpPr>
        <a:xfrm>
          <a:off x="0" y="0"/>
          <a:ext cx="0" cy="0"/>
          <a:chOff x="0" y="0"/>
          <a:chExt cx="0" cy="0"/>
        </a:xfrm>
      </p:grpSpPr>
      <p:sp>
        <p:nvSpPr>
          <p:cNvPr id="652" name="Google Shape;652;p120"/>
          <p:cNvSpPr txBox="1">
            <a:spLocks noGrp="1"/>
          </p:cNvSpPr>
          <p:nvPr>
            <p:ph type="title"/>
          </p:nvPr>
        </p:nvSpPr>
        <p:spPr>
          <a:xfrm>
            <a:off x="332164" y="322885"/>
            <a:ext cx="84792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653" name="Google Shape;653;p120"/>
          <p:cNvSpPr txBox="1">
            <a:spLocks noGrp="1"/>
          </p:cNvSpPr>
          <p:nvPr>
            <p:ph type="body" idx="1"/>
          </p:nvPr>
        </p:nvSpPr>
        <p:spPr>
          <a:xfrm>
            <a:off x="332164" y="1577579"/>
            <a:ext cx="55632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54" name="Google Shape;654;p120"/>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55" name="Google Shape;655;p120"/>
          <p:cNvSpPr txBox="1">
            <a:spLocks noGrp="1"/>
          </p:cNvSpPr>
          <p:nvPr>
            <p:ph type="subTitle" idx="2"/>
          </p:nvPr>
        </p:nvSpPr>
        <p:spPr>
          <a:xfrm>
            <a:off x="332164" y="700075"/>
            <a:ext cx="84792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One Column Content">
  <p:cSld name="One Column Content">
    <p:spTree>
      <p:nvGrpSpPr>
        <p:cNvPr id="1" name="Shape 656"/>
        <p:cNvGrpSpPr/>
        <p:nvPr/>
      </p:nvGrpSpPr>
      <p:grpSpPr>
        <a:xfrm>
          <a:off x="0" y="0"/>
          <a:ext cx="0" cy="0"/>
          <a:chOff x="0" y="0"/>
          <a:chExt cx="0" cy="0"/>
        </a:xfrm>
      </p:grpSpPr>
      <p:sp>
        <p:nvSpPr>
          <p:cNvPr id="657" name="Google Shape;657;p121"/>
          <p:cNvSpPr txBox="1">
            <a:spLocks noGrp="1"/>
          </p:cNvSpPr>
          <p:nvPr>
            <p:ph type="body" idx="1"/>
          </p:nvPr>
        </p:nvSpPr>
        <p:spPr>
          <a:xfrm>
            <a:off x="332165"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58" name="Google Shape;658;p121"/>
          <p:cNvSpPr txBox="1">
            <a:spLocks noGrp="1"/>
          </p:cNvSpPr>
          <p:nvPr>
            <p:ph type="title"/>
          </p:nvPr>
        </p:nvSpPr>
        <p:spPr>
          <a:xfrm>
            <a:off x="332164" y="324000"/>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659" name="Google Shape;659;p121"/>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60"/>
        <p:cNvGrpSpPr/>
        <p:nvPr/>
      </p:nvGrpSpPr>
      <p:grpSpPr>
        <a:xfrm>
          <a:off x="0" y="0"/>
          <a:ext cx="0" cy="0"/>
          <a:chOff x="0" y="0"/>
          <a:chExt cx="0" cy="0"/>
        </a:xfrm>
      </p:grpSpPr>
      <p:sp>
        <p:nvSpPr>
          <p:cNvPr id="661" name="Google Shape;661;p122"/>
          <p:cNvSpPr txBox="1">
            <a:spLocks noGrp="1"/>
          </p:cNvSpPr>
          <p:nvPr>
            <p:ph type="body" idx="1"/>
          </p:nvPr>
        </p:nvSpPr>
        <p:spPr>
          <a:xfrm>
            <a:off x="332164" y="1577579"/>
            <a:ext cx="4104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62" name="Google Shape;662;p122"/>
          <p:cNvSpPr txBox="1">
            <a:spLocks noGrp="1"/>
          </p:cNvSpPr>
          <p:nvPr>
            <p:ph type="body" idx="2"/>
          </p:nvPr>
        </p:nvSpPr>
        <p:spPr>
          <a:xfrm>
            <a:off x="4706252" y="1577579"/>
            <a:ext cx="4104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63" name="Google Shape;663;p122"/>
          <p:cNvSpPr txBox="1">
            <a:spLocks noGrp="1"/>
          </p:cNvSpPr>
          <p:nvPr>
            <p:ph type="title"/>
          </p:nvPr>
        </p:nvSpPr>
        <p:spPr>
          <a:xfrm>
            <a:off x="332164" y="324000"/>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664" name="Google Shape;664;p122"/>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311708" y="744575"/>
            <a:ext cx="8520600" cy="2052600"/>
          </a:xfrm>
          <a:prstGeom prst="rect">
            <a:avLst/>
          </a:prstGeom>
          <a:noFill/>
          <a:ln>
            <a:noFill/>
          </a:ln>
        </p:spPr>
        <p:txBody>
          <a:bodyPr spcFirstLastPara="1" wrap="square" lIns="0" tIns="0" rIns="0" bIns="0" anchor="b" anchorCtr="0">
            <a:noAutofit/>
          </a:bodyPr>
          <a:lstStyle>
            <a:lvl1pPr lvl="0" algn="ctr" rtl="0">
              <a:lnSpc>
                <a:spcPct val="85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63" name="Google Shape;63;p14"/>
          <p:cNvSpPr txBox="1">
            <a:spLocks noGrp="1"/>
          </p:cNvSpPr>
          <p:nvPr>
            <p:ph type="subTitle" idx="1"/>
          </p:nvPr>
        </p:nvSpPr>
        <p:spPr>
          <a:xfrm>
            <a:off x="311700" y="2834125"/>
            <a:ext cx="8520600" cy="7926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500"/>
              </a:spcBef>
              <a:spcAft>
                <a:spcPts val="0"/>
              </a:spcAft>
              <a:buSzPts val="2800"/>
              <a:buNone/>
              <a:defRPr sz="2800"/>
            </a:lvl2pPr>
            <a:lvl3pPr lvl="2" algn="ctr" rtl="0">
              <a:lnSpc>
                <a:spcPct val="100000"/>
              </a:lnSpc>
              <a:spcBef>
                <a:spcPts val="500"/>
              </a:spcBef>
              <a:spcAft>
                <a:spcPts val="0"/>
              </a:spcAft>
              <a:buSzPts val="2800"/>
              <a:buNone/>
              <a:defRPr sz="2800"/>
            </a:lvl3pPr>
            <a:lvl4pPr lvl="3" algn="ctr" rtl="0">
              <a:lnSpc>
                <a:spcPct val="100000"/>
              </a:lnSpc>
              <a:spcBef>
                <a:spcPts val="500"/>
              </a:spcBef>
              <a:spcAft>
                <a:spcPts val="0"/>
              </a:spcAft>
              <a:buSzPts val="2800"/>
              <a:buNone/>
              <a:defRPr sz="2800"/>
            </a:lvl4pPr>
            <a:lvl5pPr lvl="4" algn="ctr" rtl="0">
              <a:lnSpc>
                <a:spcPct val="100000"/>
              </a:lnSpc>
              <a:spcBef>
                <a:spcPts val="500"/>
              </a:spcBef>
              <a:spcAft>
                <a:spcPts val="0"/>
              </a:spcAft>
              <a:buSzPts val="2800"/>
              <a:buNone/>
              <a:defRPr sz="2800"/>
            </a:lvl5pPr>
            <a:lvl6pPr lvl="5" algn="ctr" rtl="0">
              <a:lnSpc>
                <a:spcPct val="100000"/>
              </a:lnSpc>
              <a:spcBef>
                <a:spcPts val="500"/>
              </a:spcBef>
              <a:spcAft>
                <a:spcPts val="0"/>
              </a:spcAft>
              <a:buSzPts val="2800"/>
              <a:buNone/>
              <a:defRPr sz="2800"/>
            </a:lvl6pPr>
            <a:lvl7pPr lvl="6" algn="ctr" rtl="0">
              <a:lnSpc>
                <a:spcPct val="100000"/>
              </a:lnSpc>
              <a:spcBef>
                <a:spcPts val="500"/>
              </a:spcBef>
              <a:spcAft>
                <a:spcPts val="0"/>
              </a:spcAft>
              <a:buSzPts val="2800"/>
              <a:buNone/>
              <a:defRPr sz="2800"/>
            </a:lvl7pPr>
            <a:lvl8pPr lvl="7" algn="ctr" rtl="0">
              <a:lnSpc>
                <a:spcPct val="100000"/>
              </a:lnSpc>
              <a:spcBef>
                <a:spcPts val="500"/>
              </a:spcBef>
              <a:spcAft>
                <a:spcPts val="0"/>
              </a:spcAft>
              <a:buSzPts val="2800"/>
              <a:buNone/>
              <a:defRPr sz="2800"/>
            </a:lvl8pPr>
            <a:lvl9pPr lvl="8" algn="ctr" rtl="0">
              <a:lnSpc>
                <a:spcPct val="100000"/>
              </a:lnSpc>
              <a:spcBef>
                <a:spcPts val="500"/>
              </a:spcBef>
              <a:spcAft>
                <a:spcPts val="0"/>
              </a:spcAft>
              <a:buSzPts val="2800"/>
              <a:buNone/>
              <a:defRPr sz="2800"/>
            </a:lvl9pPr>
          </a:lstStyle>
          <a:p>
            <a:endParaRPr/>
          </a:p>
        </p:txBody>
      </p:sp>
      <p:sp>
        <p:nvSpPr>
          <p:cNvPr id="64" name="Google Shape;64;p14"/>
          <p:cNvSpPr txBox="1">
            <a:spLocks noGrp="1"/>
          </p:cNvSpPr>
          <p:nvPr>
            <p:ph type="sldNum" idx="12"/>
          </p:nvPr>
        </p:nvSpPr>
        <p:spPr>
          <a:xfrm>
            <a:off x="8472458" y="4663217"/>
            <a:ext cx="548700" cy="393600"/>
          </a:xfrm>
          <a:prstGeom prst="rect">
            <a:avLst/>
          </a:prstGeom>
          <a:noFill/>
          <a:ln>
            <a:noFill/>
          </a:ln>
        </p:spPr>
        <p:txBody>
          <a:bodyPr spcFirstLastPara="1" wrap="square" lIns="74975" tIns="74975" rIns="74975" bIns="74975" anchor="ctr" anchorCtr="0">
            <a:noAutofit/>
          </a:bodyPr>
          <a:lstStyle>
            <a:lvl1pPr marL="0" marR="0" lvl="0"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665"/>
        <p:cNvGrpSpPr/>
        <p:nvPr/>
      </p:nvGrpSpPr>
      <p:grpSpPr>
        <a:xfrm>
          <a:off x="0" y="0"/>
          <a:ext cx="0" cy="0"/>
          <a:chOff x="0" y="0"/>
          <a:chExt cx="0" cy="0"/>
        </a:xfrm>
      </p:grpSpPr>
      <p:sp>
        <p:nvSpPr>
          <p:cNvPr id="666" name="Google Shape;666;p123"/>
          <p:cNvSpPr txBox="1">
            <a:spLocks noGrp="1"/>
          </p:cNvSpPr>
          <p:nvPr>
            <p:ph type="body" idx="1"/>
          </p:nvPr>
        </p:nvSpPr>
        <p:spPr>
          <a:xfrm>
            <a:off x="332164"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67" name="Google Shape;667;p123"/>
          <p:cNvSpPr txBox="1">
            <a:spLocks noGrp="1"/>
          </p:cNvSpPr>
          <p:nvPr>
            <p:ph type="body" idx="2"/>
          </p:nvPr>
        </p:nvSpPr>
        <p:spPr>
          <a:xfrm>
            <a:off x="3249016"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68" name="Google Shape;668;p123"/>
          <p:cNvSpPr txBox="1">
            <a:spLocks noGrp="1"/>
          </p:cNvSpPr>
          <p:nvPr>
            <p:ph type="body" idx="3"/>
          </p:nvPr>
        </p:nvSpPr>
        <p:spPr>
          <a:xfrm>
            <a:off x="6164678"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69" name="Google Shape;669;p123"/>
          <p:cNvSpPr txBox="1">
            <a:spLocks noGrp="1"/>
          </p:cNvSpPr>
          <p:nvPr>
            <p:ph type="title"/>
          </p:nvPr>
        </p:nvSpPr>
        <p:spPr>
          <a:xfrm>
            <a:off x="332164" y="324000"/>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670" name="Google Shape;670;p123"/>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671"/>
        <p:cNvGrpSpPr/>
        <p:nvPr/>
      </p:nvGrpSpPr>
      <p:grpSpPr>
        <a:xfrm>
          <a:off x="0" y="0"/>
          <a:ext cx="0" cy="0"/>
          <a:chOff x="0" y="0"/>
          <a:chExt cx="0" cy="0"/>
        </a:xfrm>
      </p:grpSpPr>
      <p:sp>
        <p:nvSpPr>
          <p:cNvPr id="672" name="Google Shape;672;p124"/>
          <p:cNvSpPr txBox="1">
            <a:spLocks noGrp="1"/>
          </p:cNvSpPr>
          <p:nvPr>
            <p:ph type="body" idx="1"/>
          </p:nvPr>
        </p:nvSpPr>
        <p:spPr>
          <a:xfrm>
            <a:off x="332164" y="1577579"/>
            <a:ext cx="19170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73" name="Google Shape;673;p124"/>
          <p:cNvSpPr txBox="1">
            <a:spLocks noGrp="1"/>
          </p:cNvSpPr>
          <p:nvPr>
            <p:ph type="body" idx="2"/>
          </p:nvPr>
        </p:nvSpPr>
        <p:spPr>
          <a:xfrm>
            <a:off x="2520305" y="1577579"/>
            <a:ext cx="19170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74" name="Google Shape;674;p124"/>
          <p:cNvSpPr txBox="1">
            <a:spLocks noGrp="1"/>
          </p:cNvSpPr>
          <p:nvPr>
            <p:ph type="body" idx="3"/>
          </p:nvPr>
        </p:nvSpPr>
        <p:spPr>
          <a:xfrm>
            <a:off x="4706252" y="1577579"/>
            <a:ext cx="19170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75" name="Google Shape;675;p124"/>
          <p:cNvSpPr txBox="1">
            <a:spLocks noGrp="1"/>
          </p:cNvSpPr>
          <p:nvPr>
            <p:ph type="body" idx="4"/>
          </p:nvPr>
        </p:nvSpPr>
        <p:spPr>
          <a:xfrm>
            <a:off x="6892198" y="1577579"/>
            <a:ext cx="19170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76" name="Google Shape;676;p124"/>
          <p:cNvSpPr txBox="1">
            <a:spLocks noGrp="1"/>
          </p:cNvSpPr>
          <p:nvPr>
            <p:ph type="title"/>
          </p:nvPr>
        </p:nvSpPr>
        <p:spPr>
          <a:xfrm>
            <a:off x="332164" y="324000"/>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677" name="Google Shape;677;p124"/>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Five Content">
  <p:cSld name="Five Content">
    <p:spTree>
      <p:nvGrpSpPr>
        <p:cNvPr id="1" name="Shape 678"/>
        <p:cNvGrpSpPr/>
        <p:nvPr/>
      </p:nvGrpSpPr>
      <p:grpSpPr>
        <a:xfrm>
          <a:off x="0" y="0"/>
          <a:ext cx="0" cy="0"/>
          <a:chOff x="0" y="0"/>
          <a:chExt cx="0" cy="0"/>
        </a:xfrm>
      </p:grpSpPr>
      <p:sp>
        <p:nvSpPr>
          <p:cNvPr id="679" name="Google Shape;679;p125"/>
          <p:cNvSpPr txBox="1">
            <a:spLocks noGrp="1"/>
          </p:cNvSpPr>
          <p:nvPr>
            <p:ph type="body" idx="1"/>
          </p:nvPr>
        </p:nvSpPr>
        <p:spPr>
          <a:xfrm>
            <a:off x="332164"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80" name="Google Shape;680;p125"/>
          <p:cNvSpPr txBox="1">
            <a:spLocks noGrp="1"/>
          </p:cNvSpPr>
          <p:nvPr>
            <p:ph type="body" idx="2"/>
          </p:nvPr>
        </p:nvSpPr>
        <p:spPr>
          <a:xfrm>
            <a:off x="2082656"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81" name="Google Shape;681;p125"/>
          <p:cNvSpPr txBox="1">
            <a:spLocks noGrp="1"/>
          </p:cNvSpPr>
          <p:nvPr>
            <p:ph type="body" idx="3"/>
          </p:nvPr>
        </p:nvSpPr>
        <p:spPr>
          <a:xfrm>
            <a:off x="3833147"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82" name="Google Shape;682;p125"/>
          <p:cNvSpPr txBox="1">
            <a:spLocks noGrp="1"/>
          </p:cNvSpPr>
          <p:nvPr>
            <p:ph type="body" idx="4"/>
          </p:nvPr>
        </p:nvSpPr>
        <p:spPr>
          <a:xfrm>
            <a:off x="5583638"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83" name="Google Shape;683;p125"/>
          <p:cNvSpPr txBox="1">
            <a:spLocks noGrp="1"/>
          </p:cNvSpPr>
          <p:nvPr>
            <p:ph type="body" idx="5"/>
          </p:nvPr>
        </p:nvSpPr>
        <p:spPr>
          <a:xfrm>
            <a:off x="7334131"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84" name="Google Shape;684;p125"/>
          <p:cNvSpPr txBox="1">
            <a:spLocks noGrp="1"/>
          </p:cNvSpPr>
          <p:nvPr>
            <p:ph type="title"/>
          </p:nvPr>
        </p:nvSpPr>
        <p:spPr>
          <a:xfrm>
            <a:off x="332164" y="324000"/>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685" name="Google Shape;685;p125"/>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itle and Full Content">
  <p:cSld name="Title and Full Content">
    <p:spTree>
      <p:nvGrpSpPr>
        <p:cNvPr id="1" name="Shape 686"/>
        <p:cNvGrpSpPr/>
        <p:nvPr/>
      </p:nvGrpSpPr>
      <p:grpSpPr>
        <a:xfrm>
          <a:off x="0" y="0"/>
          <a:ext cx="0" cy="0"/>
          <a:chOff x="0" y="0"/>
          <a:chExt cx="0" cy="0"/>
        </a:xfrm>
      </p:grpSpPr>
      <p:sp>
        <p:nvSpPr>
          <p:cNvPr id="687" name="Google Shape;687;p126"/>
          <p:cNvSpPr txBox="1">
            <a:spLocks noGrp="1"/>
          </p:cNvSpPr>
          <p:nvPr>
            <p:ph type="title"/>
          </p:nvPr>
        </p:nvSpPr>
        <p:spPr>
          <a:xfrm>
            <a:off x="332164" y="324000"/>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688" name="Google Shape;688;p126"/>
          <p:cNvSpPr txBox="1">
            <a:spLocks noGrp="1"/>
          </p:cNvSpPr>
          <p:nvPr>
            <p:ph type="body" idx="1"/>
          </p:nvPr>
        </p:nvSpPr>
        <p:spPr>
          <a:xfrm>
            <a:off x="332164" y="1577340"/>
            <a:ext cx="8479200" cy="30552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89" name="Google Shape;689;p126"/>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matchingName="Section Header Rose">
  <p:cSld name="Section Header Rose">
    <p:bg>
      <p:bgPr>
        <a:solidFill>
          <a:srgbClr val="D93954"/>
        </a:solidFill>
        <a:effectLst/>
      </p:bgPr>
    </p:bg>
    <p:spTree>
      <p:nvGrpSpPr>
        <p:cNvPr id="1" name="Shape 690"/>
        <p:cNvGrpSpPr/>
        <p:nvPr/>
      </p:nvGrpSpPr>
      <p:grpSpPr>
        <a:xfrm>
          <a:off x="0" y="0"/>
          <a:ext cx="0" cy="0"/>
          <a:chOff x="0" y="0"/>
          <a:chExt cx="0" cy="0"/>
        </a:xfrm>
      </p:grpSpPr>
      <p:sp>
        <p:nvSpPr>
          <p:cNvPr id="691" name="Google Shape;691;p127"/>
          <p:cNvSpPr txBox="1">
            <a:spLocks noGrp="1"/>
          </p:cNvSpPr>
          <p:nvPr>
            <p:ph type="title"/>
          </p:nvPr>
        </p:nvSpPr>
        <p:spPr>
          <a:xfrm>
            <a:off x="3713331" y="1577578"/>
            <a:ext cx="3702300" cy="19233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692" name="Google Shape;692;p127"/>
          <p:cNvSpPr txBox="1">
            <a:spLocks noGrp="1"/>
          </p:cNvSpPr>
          <p:nvPr>
            <p:ph type="subTitle" idx="1"/>
          </p:nvPr>
        </p:nvSpPr>
        <p:spPr>
          <a:xfrm>
            <a:off x="332164" y="0"/>
            <a:ext cx="3258600" cy="5143500"/>
          </a:xfrm>
          <a:prstGeom prst="rect">
            <a:avLst/>
          </a:prstGeom>
          <a:noFill/>
          <a:ln>
            <a:noFill/>
          </a:ln>
        </p:spPr>
        <p:txBody>
          <a:bodyPr spcFirstLastPara="1" wrap="square" lIns="0" tIns="0" rIns="0" bIns="0" anchor="ctr" anchorCtr="0">
            <a:noAutofit/>
          </a:bodyPr>
          <a:lstStyle>
            <a:lvl1pPr marR="0" lvl="0"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1pPr>
            <a:lvl2pPr marR="0" lvl="1"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2pPr>
            <a:lvl3pPr marR="0" lvl="2"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3pPr>
            <a:lvl4pPr marR="0" lvl="3"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4pPr>
            <a:lvl5pPr marR="0" lvl="4"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5pPr>
            <a:lvl6pPr marR="0" lvl="5"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6pPr>
            <a:lvl7pPr marR="0" lvl="6"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7pPr>
            <a:lvl8pPr marR="0" lvl="7"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8pPr>
            <a:lvl9pPr marR="0" lvl="8"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693"/>
        <p:cNvGrpSpPr/>
        <p:nvPr/>
      </p:nvGrpSpPr>
      <p:grpSpPr>
        <a:xfrm>
          <a:off x="0" y="0"/>
          <a:ext cx="0" cy="0"/>
          <a:chOff x="0" y="0"/>
          <a:chExt cx="0" cy="0"/>
        </a:xfrm>
      </p:grpSpPr>
      <p:sp>
        <p:nvSpPr>
          <p:cNvPr id="694" name="Google Shape;694;p128"/>
          <p:cNvSpPr/>
          <p:nvPr/>
        </p:nvSpPr>
        <p:spPr>
          <a:xfrm>
            <a:off x="4571719" y="0"/>
            <a:ext cx="45717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695" name="Google Shape;695;p128"/>
          <p:cNvSpPr txBox="1">
            <a:spLocks noGrp="1"/>
          </p:cNvSpPr>
          <p:nvPr>
            <p:ph type="body" idx="1"/>
          </p:nvPr>
        </p:nvSpPr>
        <p:spPr>
          <a:xfrm>
            <a:off x="332164" y="1577579"/>
            <a:ext cx="39882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96" name="Google Shape;696;p128"/>
          <p:cNvSpPr txBox="1">
            <a:spLocks noGrp="1"/>
          </p:cNvSpPr>
          <p:nvPr>
            <p:ph type="title"/>
          </p:nvPr>
        </p:nvSpPr>
        <p:spPr>
          <a:xfrm>
            <a:off x="332164" y="324000"/>
            <a:ext cx="3988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697" name="Google Shape;697;p128"/>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hree Images">
  <p:cSld name="Three Images">
    <p:spTree>
      <p:nvGrpSpPr>
        <p:cNvPr id="1" name="Shape 698"/>
        <p:cNvGrpSpPr/>
        <p:nvPr/>
      </p:nvGrpSpPr>
      <p:grpSpPr>
        <a:xfrm>
          <a:off x="0" y="0"/>
          <a:ext cx="0" cy="0"/>
          <a:chOff x="0" y="0"/>
          <a:chExt cx="0" cy="0"/>
        </a:xfrm>
      </p:grpSpPr>
      <p:sp>
        <p:nvSpPr>
          <p:cNvPr id="699" name="Google Shape;699;p129"/>
          <p:cNvSpPr/>
          <p:nvPr/>
        </p:nvSpPr>
        <p:spPr>
          <a:xfrm>
            <a:off x="332163" y="1575197"/>
            <a:ext cx="2646600" cy="22632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700" name="Google Shape;700;p129"/>
          <p:cNvSpPr/>
          <p:nvPr/>
        </p:nvSpPr>
        <p:spPr>
          <a:xfrm>
            <a:off x="3248420" y="1575197"/>
            <a:ext cx="2646600" cy="22632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701" name="Google Shape;701;p129"/>
          <p:cNvSpPr/>
          <p:nvPr/>
        </p:nvSpPr>
        <p:spPr>
          <a:xfrm>
            <a:off x="6164677" y="1575197"/>
            <a:ext cx="2646600" cy="22632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702" name="Google Shape;702;p129"/>
          <p:cNvSpPr txBox="1">
            <a:spLocks noGrp="1"/>
          </p:cNvSpPr>
          <p:nvPr>
            <p:ph type="body" idx="1"/>
          </p:nvPr>
        </p:nvSpPr>
        <p:spPr>
          <a:xfrm>
            <a:off x="332164" y="3960019"/>
            <a:ext cx="2646600" cy="6690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03" name="Google Shape;703;p129"/>
          <p:cNvSpPr txBox="1">
            <a:spLocks noGrp="1"/>
          </p:cNvSpPr>
          <p:nvPr>
            <p:ph type="body" idx="2"/>
          </p:nvPr>
        </p:nvSpPr>
        <p:spPr>
          <a:xfrm>
            <a:off x="3248421" y="3960019"/>
            <a:ext cx="2646600" cy="6690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04" name="Google Shape;704;p129"/>
          <p:cNvSpPr txBox="1">
            <a:spLocks noGrp="1"/>
          </p:cNvSpPr>
          <p:nvPr>
            <p:ph type="body" idx="3"/>
          </p:nvPr>
        </p:nvSpPr>
        <p:spPr>
          <a:xfrm>
            <a:off x="6164678" y="3960019"/>
            <a:ext cx="2646600" cy="6690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05" name="Google Shape;705;p129"/>
          <p:cNvSpPr txBox="1">
            <a:spLocks noGrp="1"/>
          </p:cNvSpPr>
          <p:nvPr>
            <p:ph type="title"/>
          </p:nvPr>
        </p:nvSpPr>
        <p:spPr>
          <a:xfrm>
            <a:off x="332164" y="324000"/>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706" name="Google Shape;706;p129"/>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hree Content Infographic">
  <p:cSld name="Three Content Infographic">
    <p:spTree>
      <p:nvGrpSpPr>
        <p:cNvPr id="1" name="Shape 707"/>
        <p:cNvGrpSpPr/>
        <p:nvPr/>
      </p:nvGrpSpPr>
      <p:grpSpPr>
        <a:xfrm>
          <a:off x="0" y="0"/>
          <a:ext cx="0" cy="0"/>
          <a:chOff x="0" y="0"/>
          <a:chExt cx="0" cy="0"/>
        </a:xfrm>
      </p:grpSpPr>
      <p:sp>
        <p:nvSpPr>
          <p:cNvPr id="708" name="Google Shape;708;p130"/>
          <p:cNvSpPr txBox="1">
            <a:spLocks noGrp="1"/>
          </p:cNvSpPr>
          <p:nvPr>
            <p:ph type="body" idx="1"/>
          </p:nvPr>
        </p:nvSpPr>
        <p:spPr>
          <a:xfrm>
            <a:off x="332164" y="2699657"/>
            <a:ext cx="2646600" cy="19338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09" name="Google Shape;709;p130"/>
          <p:cNvSpPr txBox="1">
            <a:spLocks noGrp="1"/>
          </p:cNvSpPr>
          <p:nvPr>
            <p:ph type="body" idx="2"/>
          </p:nvPr>
        </p:nvSpPr>
        <p:spPr>
          <a:xfrm>
            <a:off x="332164" y="1571625"/>
            <a:ext cx="2646600" cy="1000200"/>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chemeClr val="accent3"/>
              </a:buClr>
              <a:buSzPts val="6400"/>
              <a:buFont typeface="Arial"/>
              <a:buNone/>
              <a:defRPr sz="6400" b="0" i="0" u="none" strike="noStrike" cap="none">
                <a:solidFill>
                  <a:schemeClr val="accent3"/>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10" name="Google Shape;710;p130"/>
          <p:cNvSpPr txBox="1">
            <a:spLocks noGrp="1"/>
          </p:cNvSpPr>
          <p:nvPr>
            <p:ph type="body" idx="3"/>
          </p:nvPr>
        </p:nvSpPr>
        <p:spPr>
          <a:xfrm>
            <a:off x="3245443" y="1571625"/>
            <a:ext cx="2650200" cy="1000200"/>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chemeClr val="dk2"/>
              </a:buClr>
              <a:buSzPts val="6400"/>
              <a:buFont typeface="Arial"/>
              <a:buNone/>
              <a:defRPr sz="6400" b="0" i="0" u="none" strike="noStrike" cap="none">
                <a:solidFill>
                  <a:schemeClr val="dk2"/>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11" name="Google Shape;711;p130"/>
          <p:cNvSpPr txBox="1">
            <a:spLocks noGrp="1"/>
          </p:cNvSpPr>
          <p:nvPr>
            <p:ph type="body" idx="4"/>
          </p:nvPr>
        </p:nvSpPr>
        <p:spPr>
          <a:xfrm>
            <a:off x="6166549" y="1571625"/>
            <a:ext cx="2646600" cy="1000200"/>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chemeClr val="accent1"/>
              </a:buClr>
              <a:buSzPts val="6400"/>
              <a:buFont typeface="Arial"/>
              <a:buNone/>
              <a:defRPr sz="6400" b="0" i="0" u="none" strike="noStrike" cap="none">
                <a:solidFill>
                  <a:schemeClr val="accent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12" name="Google Shape;712;p130"/>
          <p:cNvSpPr txBox="1">
            <a:spLocks noGrp="1"/>
          </p:cNvSpPr>
          <p:nvPr>
            <p:ph type="title"/>
          </p:nvPr>
        </p:nvSpPr>
        <p:spPr>
          <a:xfrm>
            <a:off x="332164" y="324001"/>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713" name="Google Shape;713;p130"/>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14" name="Google Shape;714;p130"/>
          <p:cNvSpPr txBox="1">
            <a:spLocks noGrp="1"/>
          </p:cNvSpPr>
          <p:nvPr>
            <p:ph type="body" idx="5"/>
          </p:nvPr>
        </p:nvSpPr>
        <p:spPr>
          <a:xfrm>
            <a:off x="3245444" y="2699657"/>
            <a:ext cx="2650200" cy="19338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15" name="Google Shape;715;p130"/>
          <p:cNvSpPr txBox="1">
            <a:spLocks noGrp="1"/>
          </p:cNvSpPr>
          <p:nvPr>
            <p:ph type="body" idx="6"/>
          </p:nvPr>
        </p:nvSpPr>
        <p:spPr>
          <a:xfrm>
            <a:off x="6166549" y="2699657"/>
            <a:ext cx="2646600" cy="19338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Infographic and Chart">
  <p:cSld name="Infographic and Chart">
    <p:spTree>
      <p:nvGrpSpPr>
        <p:cNvPr id="1" name="Shape 716"/>
        <p:cNvGrpSpPr/>
        <p:nvPr/>
      </p:nvGrpSpPr>
      <p:grpSpPr>
        <a:xfrm>
          <a:off x="0" y="0"/>
          <a:ext cx="0" cy="0"/>
          <a:chOff x="0" y="0"/>
          <a:chExt cx="0" cy="0"/>
        </a:xfrm>
      </p:grpSpPr>
      <p:sp>
        <p:nvSpPr>
          <p:cNvPr id="717" name="Google Shape;717;p131"/>
          <p:cNvSpPr/>
          <p:nvPr/>
        </p:nvSpPr>
        <p:spPr>
          <a:xfrm>
            <a:off x="0" y="1577579"/>
            <a:ext cx="2979000" cy="30516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18" name="Google Shape;718;p131"/>
          <p:cNvSpPr txBox="1">
            <a:spLocks noGrp="1"/>
          </p:cNvSpPr>
          <p:nvPr>
            <p:ph type="body" idx="1"/>
          </p:nvPr>
        </p:nvSpPr>
        <p:spPr>
          <a:xfrm>
            <a:off x="270261" y="1577340"/>
            <a:ext cx="2709000" cy="13029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lt1"/>
              </a:buClr>
              <a:buSzPts val="10200"/>
              <a:buFont typeface="Arial"/>
              <a:buNone/>
              <a:defRPr sz="10200" b="1" i="0" u="none" strike="noStrike" cap="none">
                <a:solidFill>
                  <a:schemeClr val="lt1"/>
                </a:solidFill>
                <a:latin typeface="Arial"/>
                <a:ea typeface="Arial"/>
                <a:cs typeface="Arial"/>
                <a:sym typeface="Arial"/>
              </a:defRPr>
            </a:lvl1pPr>
            <a:lvl2pPr marL="914400" marR="0" lvl="1"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19" name="Google Shape;719;p131"/>
          <p:cNvSpPr txBox="1">
            <a:spLocks noGrp="1"/>
          </p:cNvSpPr>
          <p:nvPr>
            <p:ph type="body" idx="2"/>
          </p:nvPr>
        </p:nvSpPr>
        <p:spPr>
          <a:xfrm>
            <a:off x="332165" y="2948940"/>
            <a:ext cx="2496900" cy="15465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720" name="Google Shape;720;p131"/>
          <p:cNvSpPr txBox="1">
            <a:spLocks noGrp="1"/>
          </p:cNvSpPr>
          <p:nvPr>
            <p:ph type="title"/>
          </p:nvPr>
        </p:nvSpPr>
        <p:spPr>
          <a:xfrm>
            <a:off x="332164" y="324001"/>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721" name="Google Shape;721;p131"/>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matchingName="One Column Content Dark">
  <p:cSld name="One Column Content Dark">
    <p:bg>
      <p:bgPr>
        <a:solidFill>
          <a:srgbClr val="464646"/>
        </a:solidFill>
        <a:effectLst/>
      </p:bgPr>
    </p:bg>
    <p:spTree>
      <p:nvGrpSpPr>
        <p:cNvPr id="1" name="Shape 722"/>
        <p:cNvGrpSpPr/>
        <p:nvPr/>
      </p:nvGrpSpPr>
      <p:grpSpPr>
        <a:xfrm>
          <a:off x="0" y="0"/>
          <a:ext cx="0" cy="0"/>
          <a:chOff x="0" y="0"/>
          <a:chExt cx="0" cy="0"/>
        </a:xfrm>
      </p:grpSpPr>
      <p:sp>
        <p:nvSpPr>
          <p:cNvPr id="723" name="Google Shape;723;p132"/>
          <p:cNvSpPr txBox="1">
            <a:spLocks noGrp="1"/>
          </p:cNvSpPr>
          <p:nvPr>
            <p:ph type="body" idx="1"/>
          </p:nvPr>
        </p:nvSpPr>
        <p:spPr>
          <a:xfrm>
            <a:off x="332165"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1pPr>
            <a:lvl2pPr marL="914400" marR="0" lvl="1"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2pPr>
            <a:lvl3pPr marL="1371600" marR="0" lvl="2"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3pPr>
            <a:lvl4pPr marL="1828800" marR="0" lvl="3"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2286000" marR="0" lvl="4"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743200" marR="0" lvl="5"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500"/>
              </a:spcBef>
              <a:spcAft>
                <a:spcPts val="5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724" name="Google Shape;724;p132"/>
          <p:cNvSpPr txBox="1">
            <a:spLocks noGrp="1"/>
          </p:cNvSpPr>
          <p:nvPr>
            <p:ph type="title"/>
          </p:nvPr>
        </p:nvSpPr>
        <p:spPr>
          <a:xfrm>
            <a:off x="332164" y="324001"/>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2400"/>
              <a:buFont typeface="Georgia"/>
              <a:buNone/>
              <a:defRPr sz="24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725" name="Google Shape;725;p132"/>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26" name="Google Shape;726;p132"/>
          <p:cNvSpPr txBox="1"/>
          <p:nvPr/>
        </p:nvSpPr>
        <p:spPr>
          <a:xfrm>
            <a:off x="332164" y="4869180"/>
            <a:ext cx="4104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65"/>
        <p:cNvGrpSpPr/>
        <p:nvPr/>
      </p:nvGrpSpPr>
      <p:grpSpPr>
        <a:xfrm>
          <a:off x="0" y="0"/>
          <a:ext cx="0" cy="0"/>
          <a:chOff x="0" y="0"/>
          <a:chExt cx="0" cy="0"/>
        </a:xfrm>
      </p:grpSpPr>
      <p:sp>
        <p:nvSpPr>
          <p:cNvPr id="66" name="Google Shape;66;p15"/>
          <p:cNvSpPr/>
          <p:nvPr/>
        </p:nvSpPr>
        <p:spPr>
          <a:xfrm>
            <a:off x="4572000" y="0"/>
            <a:ext cx="45720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67" name="Google Shape;67;p15"/>
          <p:cNvSpPr/>
          <p:nvPr/>
        </p:nvSpPr>
        <p:spPr>
          <a:xfrm>
            <a:off x="0" y="0"/>
            <a:ext cx="4572000" cy="25719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8" name="Google Shape;68;p15"/>
          <p:cNvSpPr/>
          <p:nvPr/>
        </p:nvSpPr>
        <p:spPr>
          <a:xfrm>
            <a:off x="0" y="2571750"/>
            <a:ext cx="4572000" cy="8574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9" name="Google Shape;69;p15"/>
          <p:cNvSpPr txBox="1">
            <a:spLocks noGrp="1"/>
          </p:cNvSpPr>
          <p:nvPr>
            <p:ph type="ctrTitle"/>
          </p:nvPr>
        </p:nvSpPr>
        <p:spPr>
          <a:xfrm>
            <a:off x="332185" y="321469"/>
            <a:ext cx="4105500" cy="17145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3800"/>
              <a:buFont typeface="Georgia"/>
              <a:buNone/>
              <a:defRPr sz="38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70" name="Google Shape;70;p15"/>
          <p:cNvSpPr txBox="1">
            <a:spLocks noGrp="1"/>
          </p:cNvSpPr>
          <p:nvPr>
            <p:ph type="subTitle" idx="1"/>
          </p:nvPr>
        </p:nvSpPr>
        <p:spPr>
          <a:xfrm>
            <a:off x="332185" y="2811780"/>
            <a:ext cx="41055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71" name="Google Shape;71;p15"/>
          <p:cNvPicPr preferRelativeResize="0"/>
          <p:nvPr/>
        </p:nvPicPr>
        <p:blipFill rotWithShape="1">
          <a:blip r:embed="rId2">
            <a:alphaModFix/>
          </a:blip>
          <a:srcRect/>
          <a:stretch/>
        </p:blipFill>
        <p:spPr>
          <a:xfrm>
            <a:off x="138854" y="3998214"/>
            <a:ext cx="1227583" cy="1013390"/>
          </a:xfrm>
          <a:prstGeom prst="rect">
            <a:avLst/>
          </a:prstGeom>
          <a:noFill/>
          <a:ln>
            <a:noFill/>
          </a:ln>
        </p:spPr>
      </p:pic>
      <p:sp>
        <p:nvSpPr>
          <p:cNvPr id="72" name="Google Shape;72;p1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matchingName="Title and Chart Dark">
  <p:cSld name="Title and Chart Dark">
    <p:bg>
      <p:bgPr>
        <a:solidFill>
          <a:srgbClr val="464646"/>
        </a:solidFill>
        <a:effectLst/>
      </p:bgPr>
    </p:bg>
    <p:spTree>
      <p:nvGrpSpPr>
        <p:cNvPr id="1" name="Shape 727"/>
        <p:cNvGrpSpPr/>
        <p:nvPr/>
      </p:nvGrpSpPr>
      <p:grpSpPr>
        <a:xfrm>
          <a:off x="0" y="0"/>
          <a:ext cx="0" cy="0"/>
          <a:chOff x="0" y="0"/>
          <a:chExt cx="0" cy="0"/>
        </a:xfrm>
      </p:grpSpPr>
      <p:sp>
        <p:nvSpPr>
          <p:cNvPr id="728" name="Google Shape;728;p133"/>
          <p:cNvSpPr txBox="1">
            <a:spLocks noGrp="1"/>
          </p:cNvSpPr>
          <p:nvPr>
            <p:ph type="title"/>
          </p:nvPr>
        </p:nvSpPr>
        <p:spPr>
          <a:xfrm>
            <a:off x="332164" y="324001"/>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2400"/>
              <a:buFont typeface="Georgia"/>
              <a:buNone/>
              <a:defRPr sz="24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729" name="Google Shape;729;p133"/>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30" name="Google Shape;730;p133"/>
          <p:cNvSpPr txBox="1"/>
          <p:nvPr/>
        </p:nvSpPr>
        <p:spPr>
          <a:xfrm>
            <a:off x="332164" y="4869180"/>
            <a:ext cx="4104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One Column Chart">
  <p:cSld name="One Column Chart">
    <p:spTree>
      <p:nvGrpSpPr>
        <p:cNvPr id="1" name="Shape 731"/>
        <p:cNvGrpSpPr/>
        <p:nvPr/>
      </p:nvGrpSpPr>
      <p:grpSpPr>
        <a:xfrm>
          <a:off x="0" y="0"/>
          <a:ext cx="0" cy="0"/>
          <a:chOff x="0" y="0"/>
          <a:chExt cx="0" cy="0"/>
        </a:xfrm>
      </p:grpSpPr>
      <p:sp>
        <p:nvSpPr>
          <p:cNvPr id="732" name="Google Shape;732;p134"/>
          <p:cNvSpPr txBox="1">
            <a:spLocks noGrp="1"/>
          </p:cNvSpPr>
          <p:nvPr>
            <p:ph type="body" idx="1"/>
          </p:nvPr>
        </p:nvSpPr>
        <p:spPr>
          <a:xfrm>
            <a:off x="332165"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33" name="Google Shape;733;p134"/>
          <p:cNvSpPr txBox="1">
            <a:spLocks noGrp="1"/>
          </p:cNvSpPr>
          <p:nvPr>
            <p:ph type="title"/>
          </p:nvPr>
        </p:nvSpPr>
        <p:spPr>
          <a:xfrm>
            <a:off x="332164" y="324000"/>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734" name="Google Shape;734;p134"/>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matchingName="One Column Chart Dark">
  <p:cSld name="One Column Chart Dark">
    <p:bg>
      <p:bgPr>
        <a:solidFill>
          <a:srgbClr val="464646"/>
        </a:solidFill>
        <a:effectLst/>
      </p:bgPr>
    </p:bg>
    <p:spTree>
      <p:nvGrpSpPr>
        <p:cNvPr id="1" name="Shape 735"/>
        <p:cNvGrpSpPr/>
        <p:nvPr/>
      </p:nvGrpSpPr>
      <p:grpSpPr>
        <a:xfrm>
          <a:off x="0" y="0"/>
          <a:ext cx="0" cy="0"/>
          <a:chOff x="0" y="0"/>
          <a:chExt cx="0" cy="0"/>
        </a:xfrm>
      </p:grpSpPr>
      <p:sp>
        <p:nvSpPr>
          <p:cNvPr id="736" name="Google Shape;736;p135"/>
          <p:cNvSpPr txBox="1">
            <a:spLocks noGrp="1"/>
          </p:cNvSpPr>
          <p:nvPr>
            <p:ph type="body" idx="1"/>
          </p:nvPr>
        </p:nvSpPr>
        <p:spPr>
          <a:xfrm>
            <a:off x="332165"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1pPr>
            <a:lvl2pPr marL="914400" marR="0" lvl="1"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2pPr>
            <a:lvl3pPr marL="1371600" marR="0" lvl="2"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3pPr>
            <a:lvl4pPr marL="1828800" marR="0" lvl="3"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2286000" marR="0" lvl="4"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743200" marR="0" lvl="5"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500"/>
              </a:spcBef>
              <a:spcAft>
                <a:spcPts val="5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737" name="Google Shape;737;p135"/>
          <p:cNvSpPr txBox="1">
            <a:spLocks noGrp="1"/>
          </p:cNvSpPr>
          <p:nvPr>
            <p:ph type="title"/>
          </p:nvPr>
        </p:nvSpPr>
        <p:spPr>
          <a:xfrm>
            <a:off x="332164" y="324001"/>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2400"/>
              <a:buFont typeface="Georgia"/>
              <a:buNone/>
              <a:defRPr sz="24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738" name="Google Shape;738;p135"/>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39" name="Google Shape;739;p135"/>
          <p:cNvSpPr txBox="1"/>
          <p:nvPr/>
        </p:nvSpPr>
        <p:spPr>
          <a:xfrm>
            <a:off x="332164" y="4869180"/>
            <a:ext cx="4104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Four Text Boxes for Icons">
  <p:cSld name="Four Text Boxes for Icons">
    <p:spTree>
      <p:nvGrpSpPr>
        <p:cNvPr id="1" name="Shape 740"/>
        <p:cNvGrpSpPr/>
        <p:nvPr/>
      </p:nvGrpSpPr>
      <p:grpSpPr>
        <a:xfrm>
          <a:off x="0" y="0"/>
          <a:ext cx="0" cy="0"/>
          <a:chOff x="0" y="0"/>
          <a:chExt cx="0" cy="0"/>
        </a:xfrm>
      </p:grpSpPr>
      <p:sp>
        <p:nvSpPr>
          <p:cNvPr id="741" name="Google Shape;741;p136"/>
          <p:cNvSpPr txBox="1">
            <a:spLocks noGrp="1"/>
          </p:cNvSpPr>
          <p:nvPr>
            <p:ph type="body" idx="1"/>
          </p:nvPr>
        </p:nvSpPr>
        <p:spPr>
          <a:xfrm>
            <a:off x="332164" y="2571750"/>
            <a:ext cx="1920300" cy="20574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42" name="Google Shape;742;p136"/>
          <p:cNvSpPr txBox="1">
            <a:spLocks noGrp="1"/>
          </p:cNvSpPr>
          <p:nvPr>
            <p:ph type="body" idx="2"/>
          </p:nvPr>
        </p:nvSpPr>
        <p:spPr>
          <a:xfrm>
            <a:off x="2519574" y="2571750"/>
            <a:ext cx="1920300" cy="20574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43" name="Google Shape;743;p136"/>
          <p:cNvSpPr txBox="1">
            <a:spLocks noGrp="1"/>
          </p:cNvSpPr>
          <p:nvPr>
            <p:ph type="body" idx="3"/>
          </p:nvPr>
        </p:nvSpPr>
        <p:spPr>
          <a:xfrm>
            <a:off x="4706983" y="2571750"/>
            <a:ext cx="1920300" cy="20574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44" name="Google Shape;744;p136"/>
          <p:cNvSpPr txBox="1">
            <a:spLocks noGrp="1"/>
          </p:cNvSpPr>
          <p:nvPr>
            <p:ph type="body" idx="4"/>
          </p:nvPr>
        </p:nvSpPr>
        <p:spPr>
          <a:xfrm>
            <a:off x="6894392" y="2571750"/>
            <a:ext cx="1920300" cy="20574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45" name="Google Shape;745;p136"/>
          <p:cNvSpPr txBox="1">
            <a:spLocks noGrp="1"/>
          </p:cNvSpPr>
          <p:nvPr>
            <p:ph type="title"/>
          </p:nvPr>
        </p:nvSpPr>
        <p:spPr>
          <a:xfrm>
            <a:off x="332164" y="324000"/>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746" name="Google Shape;746;p136"/>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Four Team Images">
  <p:cSld name="Four Team Images">
    <p:spTree>
      <p:nvGrpSpPr>
        <p:cNvPr id="1" name="Shape 747"/>
        <p:cNvGrpSpPr/>
        <p:nvPr/>
      </p:nvGrpSpPr>
      <p:grpSpPr>
        <a:xfrm>
          <a:off x="0" y="0"/>
          <a:ext cx="0" cy="0"/>
          <a:chOff x="0" y="0"/>
          <a:chExt cx="0" cy="0"/>
        </a:xfrm>
      </p:grpSpPr>
      <p:sp>
        <p:nvSpPr>
          <p:cNvPr id="748" name="Google Shape;748;p137"/>
          <p:cNvSpPr/>
          <p:nvPr/>
        </p:nvSpPr>
        <p:spPr>
          <a:xfrm>
            <a:off x="332164"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749" name="Google Shape;749;p137"/>
          <p:cNvSpPr/>
          <p:nvPr/>
        </p:nvSpPr>
        <p:spPr>
          <a:xfrm>
            <a:off x="2519573"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750" name="Google Shape;750;p137"/>
          <p:cNvSpPr/>
          <p:nvPr/>
        </p:nvSpPr>
        <p:spPr>
          <a:xfrm>
            <a:off x="4706982"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751" name="Google Shape;751;p137"/>
          <p:cNvSpPr/>
          <p:nvPr/>
        </p:nvSpPr>
        <p:spPr>
          <a:xfrm>
            <a:off x="6894392"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752" name="Google Shape;752;p137"/>
          <p:cNvSpPr txBox="1">
            <a:spLocks noGrp="1"/>
          </p:cNvSpPr>
          <p:nvPr>
            <p:ph type="body" idx="1"/>
          </p:nvPr>
        </p:nvSpPr>
        <p:spPr>
          <a:xfrm>
            <a:off x="332164" y="2743200"/>
            <a:ext cx="1920300" cy="1885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753" name="Google Shape;753;p137"/>
          <p:cNvSpPr txBox="1">
            <a:spLocks noGrp="1"/>
          </p:cNvSpPr>
          <p:nvPr>
            <p:ph type="body" idx="2"/>
          </p:nvPr>
        </p:nvSpPr>
        <p:spPr>
          <a:xfrm>
            <a:off x="2519574" y="2743200"/>
            <a:ext cx="1920300" cy="1885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754" name="Google Shape;754;p137"/>
          <p:cNvSpPr txBox="1">
            <a:spLocks noGrp="1"/>
          </p:cNvSpPr>
          <p:nvPr>
            <p:ph type="body" idx="3"/>
          </p:nvPr>
        </p:nvSpPr>
        <p:spPr>
          <a:xfrm>
            <a:off x="4706982" y="2743200"/>
            <a:ext cx="1920300" cy="1885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755" name="Google Shape;755;p137"/>
          <p:cNvSpPr txBox="1">
            <a:spLocks noGrp="1"/>
          </p:cNvSpPr>
          <p:nvPr>
            <p:ph type="body" idx="4"/>
          </p:nvPr>
        </p:nvSpPr>
        <p:spPr>
          <a:xfrm>
            <a:off x="6894392" y="2743200"/>
            <a:ext cx="1920300" cy="1885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756" name="Google Shape;756;p137"/>
          <p:cNvSpPr txBox="1">
            <a:spLocks noGrp="1"/>
          </p:cNvSpPr>
          <p:nvPr>
            <p:ph type="title"/>
          </p:nvPr>
        </p:nvSpPr>
        <p:spPr>
          <a:xfrm>
            <a:off x="332164" y="324000"/>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757" name="Google Shape;757;p137"/>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matchingName="Thank You Light">
  <p:cSld name="Thank You Light">
    <p:bg>
      <p:bgPr>
        <a:solidFill>
          <a:schemeClr val="lt1"/>
        </a:solidFill>
        <a:effectLst/>
      </p:bgPr>
    </p:bg>
    <p:spTree>
      <p:nvGrpSpPr>
        <p:cNvPr id="1" name="Shape 758"/>
        <p:cNvGrpSpPr/>
        <p:nvPr/>
      </p:nvGrpSpPr>
      <p:grpSpPr>
        <a:xfrm>
          <a:off x="0" y="0"/>
          <a:ext cx="0" cy="0"/>
          <a:chOff x="0" y="0"/>
          <a:chExt cx="0" cy="0"/>
        </a:xfrm>
      </p:grpSpPr>
      <p:sp>
        <p:nvSpPr>
          <p:cNvPr id="759" name="Google Shape;759;p138"/>
          <p:cNvSpPr/>
          <p:nvPr/>
        </p:nvSpPr>
        <p:spPr>
          <a:xfrm>
            <a:off x="0" y="3705641"/>
            <a:ext cx="9143700" cy="14379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60" name="Google Shape;760;p138"/>
          <p:cNvSpPr txBox="1">
            <a:spLocks noGrp="1"/>
          </p:cNvSpPr>
          <p:nvPr>
            <p:ph type="ctrTitle"/>
          </p:nvPr>
        </p:nvSpPr>
        <p:spPr>
          <a:xfrm>
            <a:off x="332165" y="321469"/>
            <a:ext cx="4104600" cy="18216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761" name="Google Shape;761;p138"/>
          <p:cNvSpPr/>
          <p:nvPr/>
        </p:nvSpPr>
        <p:spPr>
          <a:xfrm>
            <a:off x="4000254" y="0"/>
            <a:ext cx="51429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762" name="Google Shape;762;p138"/>
          <p:cNvSpPr txBox="1">
            <a:spLocks noGrp="1"/>
          </p:cNvSpPr>
          <p:nvPr>
            <p:ph type="body" idx="1"/>
          </p:nvPr>
        </p:nvSpPr>
        <p:spPr>
          <a:xfrm>
            <a:off x="332164" y="3944700"/>
            <a:ext cx="8479200" cy="1088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
        <p:nvSpPr>
          <p:cNvPr id="763" name="Google Shape;763;p138"/>
          <p:cNvSpPr/>
          <p:nvPr/>
        </p:nvSpPr>
        <p:spPr>
          <a:xfrm>
            <a:off x="4000254" y="0"/>
            <a:ext cx="51429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764" name="Google Shape;764;p138"/>
          <p:cNvSpPr txBox="1"/>
          <p:nvPr/>
        </p:nvSpPr>
        <p:spPr>
          <a:xfrm>
            <a:off x="332164" y="3300411"/>
            <a:ext cx="4104600" cy="255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900"/>
              <a:buFont typeface="Arial"/>
              <a:buNone/>
            </a:pPr>
            <a:r>
              <a:rPr lang="en" sz="900" b="0" i="0" u="none" strike="noStrike" cap="none">
                <a:solidFill>
                  <a:schemeClr val="dk1"/>
                </a:solidFill>
                <a:latin typeface="Arial"/>
                <a:ea typeface="Arial"/>
                <a:cs typeface="Arial"/>
                <a:sym typeface="Arial"/>
              </a:rPr>
              <a:t>pwc.com</a:t>
            </a:r>
            <a:endParaRPr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matchingName="Thank You Dark">
  <p:cSld name="Thank You Dark">
    <p:bg>
      <p:bgPr>
        <a:solidFill>
          <a:srgbClr val="464646"/>
        </a:solidFill>
        <a:effectLst/>
      </p:bgPr>
    </p:bg>
    <p:spTree>
      <p:nvGrpSpPr>
        <p:cNvPr id="1" name="Shape 765"/>
        <p:cNvGrpSpPr/>
        <p:nvPr/>
      </p:nvGrpSpPr>
      <p:grpSpPr>
        <a:xfrm>
          <a:off x="0" y="0"/>
          <a:ext cx="0" cy="0"/>
          <a:chOff x="0" y="0"/>
          <a:chExt cx="0" cy="0"/>
        </a:xfrm>
      </p:grpSpPr>
      <p:sp>
        <p:nvSpPr>
          <p:cNvPr id="766" name="Google Shape;766;p139"/>
          <p:cNvSpPr/>
          <p:nvPr/>
        </p:nvSpPr>
        <p:spPr>
          <a:xfrm>
            <a:off x="0" y="3705641"/>
            <a:ext cx="9143700" cy="14379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67" name="Google Shape;767;p139"/>
          <p:cNvSpPr txBox="1">
            <a:spLocks noGrp="1"/>
          </p:cNvSpPr>
          <p:nvPr>
            <p:ph type="ctrTitle"/>
          </p:nvPr>
        </p:nvSpPr>
        <p:spPr>
          <a:xfrm>
            <a:off x="332165" y="321469"/>
            <a:ext cx="4104600" cy="18216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768" name="Google Shape;768;p139"/>
          <p:cNvSpPr/>
          <p:nvPr/>
        </p:nvSpPr>
        <p:spPr>
          <a:xfrm>
            <a:off x="4000254" y="0"/>
            <a:ext cx="51429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769" name="Google Shape;769;p139"/>
          <p:cNvSpPr txBox="1">
            <a:spLocks noGrp="1"/>
          </p:cNvSpPr>
          <p:nvPr>
            <p:ph type="body" idx="1"/>
          </p:nvPr>
        </p:nvSpPr>
        <p:spPr>
          <a:xfrm>
            <a:off x="332164" y="3944700"/>
            <a:ext cx="8479200" cy="1088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
        <p:nvSpPr>
          <p:cNvPr id="770" name="Google Shape;770;p139"/>
          <p:cNvSpPr/>
          <p:nvPr/>
        </p:nvSpPr>
        <p:spPr>
          <a:xfrm>
            <a:off x="4000254" y="0"/>
            <a:ext cx="51429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771" name="Google Shape;771;p139"/>
          <p:cNvSpPr txBox="1"/>
          <p:nvPr/>
        </p:nvSpPr>
        <p:spPr>
          <a:xfrm>
            <a:off x="332164" y="3300411"/>
            <a:ext cx="4104600" cy="255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900"/>
              <a:buFont typeface="Arial"/>
              <a:buNone/>
            </a:pPr>
            <a:r>
              <a:rPr lang="en" sz="900" b="0" i="0" u="none" strike="noStrike" cap="none">
                <a:solidFill>
                  <a:schemeClr val="lt1"/>
                </a:solidFill>
                <a:latin typeface="Arial"/>
                <a:ea typeface="Arial"/>
                <a:cs typeface="Arial"/>
                <a:sym typeface="Arial"/>
              </a:rPr>
              <a:t>pwc.com</a:t>
            </a:r>
            <a:endParaRPr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matchingName="Title Slide Logo Shape Rose">
  <p:cSld name="Title Slide Logo Shape Rose">
    <p:spTree>
      <p:nvGrpSpPr>
        <p:cNvPr id="1" name="Shape 772"/>
        <p:cNvGrpSpPr/>
        <p:nvPr/>
      </p:nvGrpSpPr>
      <p:grpSpPr>
        <a:xfrm>
          <a:off x="0" y="0"/>
          <a:ext cx="0" cy="0"/>
          <a:chOff x="0" y="0"/>
          <a:chExt cx="0" cy="0"/>
        </a:xfrm>
      </p:grpSpPr>
      <p:grpSp>
        <p:nvGrpSpPr>
          <p:cNvPr id="773" name="Google Shape;773;p140"/>
          <p:cNvGrpSpPr/>
          <p:nvPr/>
        </p:nvGrpSpPr>
        <p:grpSpPr>
          <a:xfrm>
            <a:off x="0" y="0"/>
            <a:ext cx="6685577" cy="5143501"/>
            <a:chOff x="0" y="0"/>
            <a:chExt cx="8914102" cy="6858001"/>
          </a:xfrm>
        </p:grpSpPr>
        <p:sp>
          <p:nvSpPr>
            <p:cNvPr id="774" name="Google Shape;774;p140"/>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9395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75" name="Google Shape;775;p140"/>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776" name="Google Shape;776;p140"/>
          <p:cNvSpPr txBox="1">
            <a:spLocks noGrp="1"/>
          </p:cNvSpPr>
          <p:nvPr>
            <p:ph type="ctrTitle"/>
          </p:nvPr>
        </p:nvSpPr>
        <p:spPr>
          <a:xfrm>
            <a:off x="332164" y="756889"/>
            <a:ext cx="3943500" cy="18147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3800"/>
              <a:buFont typeface="Georgia"/>
              <a:buNone/>
              <a:defRPr sz="38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777" name="Google Shape;777;p140"/>
          <p:cNvSpPr txBox="1">
            <a:spLocks noGrp="1"/>
          </p:cNvSpPr>
          <p:nvPr>
            <p:ph type="subTitle" idx="1"/>
          </p:nvPr>
        </p:nvSpPr>
        <p:spPr>
          <a:xfrm>
            <a:off x="332165" y="2811780"/>
            <a:ext cx="39435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itle and Full Content - Subtitle">
  <p:cSld name="Title and Full Content - Subtitle">
    <p:spTree>
      <p:nvGrpSpPr>
        <p:cNvPr id="1" name="Shape 778"/>
        <p:cNvGrpSpPr/>
        <p:nvPr/>
      </p:nvGrpSpPr>
      <p:grpSpPr>
        <a:xfrm>
          <a:off x="0" y="0"/>
          <a:ext cx="0" cy="0"/>
          <a:chOff x="0" y="0"/>
          <a:chExt cx="0" cy="0"/>
        </a:xfrm>
      </p:grpSpPr>
      <p:sp>
        <p:nvSpPr>
          <p:cNvPr id="779" name="Google Shape;779;p141"/>
          <p:cNvSpPr txBox="1">
            <a:spLocks noGrp="1"/>
          </p:cNvSpPr>
          <p:nvPr>
            <p:ph type="body" idx="1"/>
          </p:nvPr>
        </p:nvSpPr>
        <p:spPr>
          <a:xfrm>
            <a:off x="332164" y="1577579"/>
            <a:ext cx="84792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80" name="Google Shape;780;p141"/>
          <p:cNvSpPr txBox="1">
            <a:spLocks noGrp="1"/>
          </p:cNvSpPr>
          <p:nvPr>
            <p:ph type="title"/>
          </p:nvPr>
        </p:nvSpPr>
        <p:spPr>
          <a:xfrm>
            <a:off x="332164" y="322885"/>
            <a:ext cx="84792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781" name="Google Shape;781;p141"/>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82" name="Google Shape;782;p141"/>
          <p:cNvSpPr txBox="1">
            <a:spLocks noGrp="1"/>
          </p:cNvSpPr>
          <p:nvPr>
            <p:ph type="subTitle" idx="2"/>
          </p:nvPr>
        </p:nvSpPr>
        <p:spPr>
          <a:xfrm>
            <a:off x="332164" y="700075"/>
            <a:ext cx="84792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One Column Content - Subtitle">
  <p:cSld name="One Column Content - Subtitle">
    <p:spTree>
      <p:nvGrpSpPr>
        <p:cNvPr id="1" name="Shape 783"/>
        <p:cNvGrpSpPr/>
        <p:nvPr/>
      </p:nvGrpSpPr>
      <p:grpSpPr>
        <a:xfrm>
          <a:off x="0" y="0"/>
          <a:ext cx="0" cy="0"/>
          <a:chOff x="0" y="0"/>
          <a:chExt cx="0" cy="0"/>
        </a:xfrm>
      </p:grpSpPr>
      <p:sp>
        <p:nvSpPr>
          <p:cNvPr id="784" name="Google Shape;784;p142"/>
          <p:cNvSpPr txBox="1">
            <a:spLocks noGrp="1"/>
          </p:cNvSpPr>
          <p:nvPr>
            <p:ph type="body" idx="1"/>
          </p:nvPr>
        </p:nvSpPr>
        <p:spPr>
          <a:xfrm>
            <a:off x="332165"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85" name="Google Shape;785;p142"/>
          <p:cNvSpPr txBox="1">
            <a:spLocks noGrp="1"/>
          </p:cNvSpPr>
          <p:nvPr>
            <p:ph type="title"/>
          </p:nvPr>
        </p:nvSpPr>
        <p:spPr>
          <a:xfrm>
            <a:off x="332164" y="322885"/>
            <a:ext cx="84792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786" name="Google Shape;786;p142"/>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87" name="Google Shape;787;p142"/>
          <p:cNvSpPr txBox="1">
            <a:spLocks noGrp="1"/>
          </p:cNvSpPr>
          <p:nvPr>
            <p:ph type="subTitle" idx="2"/>
          </p:nvPr>
        </p:nvSpPr>
        <p:spPr>
          <a:xfrm>
            <a:off x="332164" y="700075"/>
            <a:ext cx="84792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spTree>
      <p:nvGrpSpPr>
        <p:cNvPr id="1" name="Shape 73"/>
        <p:cNvGrpSpPr/>
        <p:nvPr/>
      </p:nvGrpSpPr>
      <p:grpSpPr>
        <a:xfrm>
          <a:off x="0" y="0"/>
          <a:ext cx="0" cy="0"/>
          <a:chOff x="0" y="0"/>
          <a:chExt cx="0" cy="0"/>
        </a:xfrm>
      </p:grpSpPr>
      <p:sp>
        <p:nvSpPr>
          <p:cNvPr id="74" name="Google Shape;74;p16"/>
          <p:cNvSpPr/>
          <p:nvPr/>
        </p:nvSpPr>
        <p:spPr>
          <a:xfrm>
            <a:off x="0" y="0"/>
            <a:ext cx="6072300" cy="25719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5" name="Google Shape;75;p16"/>
          <p:cNvSpPr/>
          <p:nvPr/>
        </p:nvSpPr>
        <p:spPr>
          <a:xfrm>
            <a:off x="0" y="2571750"/>
            <a:ext cx="6072300" cy="8574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6" name="Google Shape;76;p16"/>
          <p:cNvSpPr/>
          <p:nvPr/>
        </p:nvSpPr>
        <p:spPr>
          <a:xfrm>
            <a:off x="6072188" y="0"/>
            <a:ext cx="3071700" cy="2571900"/>
          </a:xfrm>
          <a:prstGeom prst="rect">
            <a:avLst/>
          </a:prstGeom>
          <a:solidFill>
            <a:srgbClr val="EB8C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7" name="Google Shape;77;p16"/>
          <p:cNvSpPr txBox="1">
            <a:spLocks noGrp="1"/>
          </p:cNvSpPr>
          <p:nvPr>
            <p:ph type="ctrTitle"/>
          </p:nvPr>
        </p:nvSpPr>
        <p:spPr>
          <a:xfrm>
            <a:off x="332184" y="321469"/>
            <a:ext cx="5563800" cy="19887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78" name="Google Shape;78;p16"/>
          <p:cNvSpPr txBox="1">
            <a:spLocks noGrp="1"/>
          </p:cNvSpPr>
          <p:nvPr>
            <p:ph type="subTitle" idx="1"/>
          </p:nvPr>
        </p:nvSpPr>
        <p:spPr>
          <a:xfrm>
            <a:off x="332185" y="2811780"/>
            <a:ext cx="41055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79" name="Google Shape;79;p16"/>
          <p:cNvPicPr preferRelativeResize="0"/>
          <p:nvPr/>
        </p:nvPicPr>
        <p:blipFill rotWithShape="1">
          <a:blip r:embed="rId2">
            <a:alphaModFix/>
          </a:blip>
          <a:srcRect/>
          <a:stretch/>
        </p:blipFill>
        <p:spPr>
          <a:xfrm>
            <a:off x="138854" y="3998214"/>
            <a:ext cx="1227583" cy="1013390"/>
          </a:xfrm>
          <a:prstGeom prst="rect">
            <a:avLst/>
          </a:prstGeom>
          <a:noFill/>
          <a:ln>
            <a:noFill/>
          </a:ln>
        </p:spPr>
      </p:pic>
      <p:sp>
        <p:nvSpPr>
          <p:cNvPr id="80" name="Google Shape;80;p1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wo Content - Subtitle">
  <p:cSld name="Two Content - Subtitle">
    <p:spTree>
      <p:nvGrpSpPr>
        <p:cNvPr id="1" name="Shape 788"/>
        <p:cNvGrpSpPr/>
        <p:nvPr/>
      </p:nvGrpSpPr>
      <p:grpSpPr>
        <a:xfrm>
          <a:off x="0" y="0"/>
          <a:ext cx="0" cy="0"/>
          <a:chOff x="0" y="0"/>
          <a:chExt cx="0" cy="0"/>
        </a:xfrm>
      </p:grpSpPr>
      <p:sp>
        <p:nvSpPr>
          <p:cNvPr id="789" name="Google Shape;789;p143"/>
          <p:cNvSpPr txBox="1">
            <a:spLocks noGrp="1"/>
          </p:cNvSpPr>
          <p:nvPr>
            <p:ph type="body" idx="1"/>
          </p:nvPr>
        </p:nvSpPr>
        <p:spPr>
          <a:xfrm>
            <a:off x="332164" y="1577579"/>
            <a:ext cx="4104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90" name="Google Shape;790;p143"/>
          <p:cNvSpPr txBox="1">
            <a:spLocks noGrp="1"/>
          </p:cNvSpPr>
          <p:nvPr>
            <p:ph type="body" idx="2"/>
          </p:nvPr>
        </p:nvSpPr>
        <p:spPr>
          <a:xfrm>
            <a:off x="4706252" y="1577578"/>
            <a:ext cx="4104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91" name="Google Shape;791;p143"/>
          <p:cNvSpPr txBox="1">
            <a:spLocks noGrp="1"/>
          </p:cNvSpPr>
          <p:nvPr>
            <p:ph type="title"/>
          </p:nvPr>
        </p:nvSpPr>
        <p:spPr>
          <a:xfrm>
            <a:off x="332164" y="322885"/>
            <a:ext cx="84792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792" name="Google Shape;792;p143"/>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93" name="Google Shape;793;p143"/>
          <p:cNvSpPr txBox="1">
            <a:spLocks noGrp="1"/>
          </p:cNvSpPr>
          <p:nvPr>
            <p:ph type="subTitle" idx="3"/>
          </p:nvPr>
        </p:nvSpPr>
        <p:spPr>
          <a:xfrm>
            <a:off x="332164" y="700075"/>
            <a:ext cx="84792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Content and Image - Subtitle">
  <p:cSld name="Content and Image - Subtitle">
    <p:spTree>
      <p:nvGrpSpPr>
        <p:cNvPr id="1" name="Shape 794"/>
        <p:cNvGrpSpPr/>
        <p:nvPr/>
      </p:nvGrpSpPr>
      <p:grpSpPr>
        <a:xfrm>
          <a:off x="0" y="0"/>
          <a:ext cx="0" cy="0"/>
          <a:chOff x="0" y="0"/>
          <a:chExt cx="0" cy="0"/>
        </a:xfrm>
      </p:grpSpPr>
      <p:sp>
        <p:nvSpPr>
          <p:cNvPr id="795" name="Google Shape;795;p144"/>
          <p:cNvSpPr/>
          <p:nvPr/>
        </p:nvSpPr>
        <p:spPr>
          <a:xfrm>
            <a:off x="4571719" y="0"/>
            <a:ext cx="45717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796" name="Google Shape;796;p144"/>
          <p:cNvSpPr txBox="1">
            <a:spLocks noGrp="1"/>
          </p:cNvSpPr>
          <p:nvPr>
            <p:ph type="body" idx="1"/>
          </p:nvPr>
        </p:nvSpPr>
        <p:spPr>
          <a:xfrm>
            <a:off x="332164" y="1577579"/>
            <a:ext cx="39882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97" name="Google Shape;797;p144"/>
          <p:cNvSpPr txBox="1">
            <a:spLocks noGrp="1"/>
          </p:cNvSpPr>
          <p:nvPr>
            <p:ph type="title"/>
          </p:nvPr>
        </p:nvSpPr>
        <p:spPr>
          <a:xfrm>
            <a:off x="332165" y="322885"/>
            <a:ext cx="39882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798" name="Google Shape;798;p144"/>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99" name="Google Shape;799;p144"/>
          <p:cNvSpPr txBox="1">
            <a:spLocks noGrp="1"/>
          </p:cNvSpPr>
          <p:nvPr>
            <p:ph type="subTitle" idx="2"/>
          </p:nvPr>
        </p:nvSpPr>
        <p:spPr>
          <a:xfrm>
            <a:off x="332164" y="700075"/>
            <a:ext cx="39882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Four Content - Subtitle">
  <p:cSld name="Four Content - Subtitle">
    <p:spTree>
      <p:nvGrpSpPr>
        <p:cNvPr id="1" name="Shape 800"/>
        <p:cNvGrpSpPr/>
        <p:nvPr/>
      </p:nvGrpSpPr>
      <p:grpSpPr>
        <a:xfrm>
          <a:off x="0" y="0"/>
          <a:ext cx="0" cy="0"/>
          <a:chOff x="0" y="0"/>
          <a:chExt cx="0" cy="0"/>
        </a:xfrm>
      </p:grpSpPr>
      <p:sp>
        <p:nvSpPr>
          <p:cNvPr id="801" name="Google Shape;801;p145"/>
          <p:cNvSpPr txBox="1">
            <a:spLocks noGrp="1"/>
          </p:cNvSpPr>
          <p:nvPr>
            <p:ph type="body" idx="1"/>
          </p:nvPr>
        </p:nvSpPr>
        <p:spPr>
          <a:xfrm>
            <a:off x="332164" y="1577579"/>
            <a:ext cx="19170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02" name="Google Shape;802;p145"/>
          <p:cNvSpPr txBox="1">
            <a:spLocks noGrp="1"/>
          </p:cNvSpPr>
          <p:nvPr>
            <p:ph type="body" idx="2"/>
          </p:nvPr>
        </p:nvSpPr>
        <p:spPr>
          <a:xfrm>
            <a:off x="2520305" y="1577579"/>
            <a:ext cx="19170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03" name="Google Shape;803;p145"/>
          <p:cNvSpPr txBox="1">
            <a:spLocks noGrp="1"/>
          </p:cNvSpPr>
          <p:nvPr>
            <p:ph type="body" idx="3"/>
          </p:nvPr>
        </p:nvSpPr>
        <p:spPr>
          <a:xfrm>
            <a:off x="4706252" y="1577579"/>
            <a:ext cx="19170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04" name="Google Shape;804;p145"/>
          <p:cNvSpPr txBox="1">
            <a:spLocks noGrp="1"/>
          </p:cNvSpPr>
          <p:nvPr>
            <p:ph type="body" idx="4"/>
          </p:nvPr>
        </p:nvSpPr>
        <p:spPr>
          <a:xfrm>
            <a:off x="6892198" y="1577579"/>
            <a:ext cx="19170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05" name="Google Shape;805;p145"/>
          <p:cNvSpPr txBox="1">
            <a:spLocks noGrp="1"/>
          </p:cNvSpPr>
          <p:nvPr>
            <p:ph type="title"/>
          </p:nvPr>
        </p:nvSpPr>
        <p:spPr>
          <a:xfrm>
            <a:off x="332164" y="322885"/>
            <a:ext cx="84792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806" name="Google Shape;806;p145"/>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807" name="Google Shape;807;p145"/>
          <p:cNvSpPr txBox="1">
            <a:spLocks noGrp="1"/>
          </p:cNvSpPr>
          <p:nvPr>
            <p:ph type="subTitle" idx="5"/>
          </p:nvPr>
        </p:nvSpPr>
        <p:spPr>
          <a:xfrm>
            <a:off x="332164" y="700075"/>
            <a:ext cx="84792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Five Content - Subtitle">
  <p:cSld name="Five Content - Subtitle">
    <p:spTree>
      <p:nvGrpSpPr>
        <p:cNvPr id="1" name="Shape 808"/>
        <p:cNvGrpSpPr/>
        <p:nvPr/>
      </p:nvGrpSpPr>
      <p:grpSpPr>
        <a:xfrm>
          <a:off x="0" y="0"/>
          <a:ext cx="0" cy="0"/>
          <a:chOff x="0" y="0"/>
          <a:chExt cx="0" cy="0"/>
        </a:xfrm>
      </p:grpSpPr>
      <p:sp>
        <p:nvSpPr>
          <p:cNvPr id="809" name="Google Shape;809;p146"/>
          <p:cNvSpPr txBox="1">
            <a:spLocks noGrp="1"/>
          </p:cNvSpPr>
          <p:nvPr>
            <p:ph type="body" idx="1"/>
          </p:nvPr>
        </p:nvSpPr>
        <p:spPr>
          <a:xfrm>
            <a:off x="332164"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10" name="Google Shape;810;p146"/>
          <p:cNvSpPr txBox="1">
            <a:spLocks noGrp="1"/>
          </p:cNvSpPr>
          <p:nvPr>
            <p:ph type="body" idx="2"/>
          </p:nvPr>
        </p:nvSpPr>
        <p:spPr>
          <a:xfrm>
            <a:off x="2082656"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11" name="Google Shape;811;p146"/>
          <p:cNvSpPr txBox="1">
            <a:spLocks noGrp="1"/>
          </p:cNvSpPr>
          <p:nvPr>
            <p:ph type="body" idx="3"/>
          </p:nvPr>
        </p:nvSpPr>
        <p:spPr>
          <a:xfrm>
            <a:off x="3833147"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12" name="Google Shape;812;p146"/>
          <p:cNvSpPr txBox="1">
            <a:spLocks noGrp="1"/>
          </p:cNvSpPr>
          <p:nvPr>
            <p:ph type="body" idx="4"/>
          </p:nvPr>
        </p:nvSpPr>
        <p:spPr>
          <a:xfrm>
            <a:off x="5583638"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13" name="Google Shape;813;p146"/>
          <p:cNvSpPr txBox="1">
            <a:spLocks noGrp="1"/>
          </p:cNvSpPr>
          <p:nvPr>
            <p:ph type="body" idx="5"/>
          </p:nvPr>
        </p:nvSpPr>
        <p:spPr>
          <a:xfrm>
            <a:off x="7334131"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14" name="Google Shape;814;p146"/>
          <p:cNvSpPr txBox="1">
            <a:spLocks noGrp="1"/>
          </p:cNvSpPr>
          <p:nvPr>
            <p:ph type="title"/>
          </p:nvPr>
        </p:nvSpPr>
        <p:spPr>
          <a:xfrm>
            <a:off x="332164" y="322885"/>
            <a:ext cx="84792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815" name="Google Shape;815;p146"/>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816" name="Google Shape;816;p146"/>
          <p:cNvSpPr txBox="1">
            <a:spLocks noGrp="1"/>
          </p:cNvSpPr>
          <p:nvPr>
            <p:ph type="subTitle" idx="6"/>
          </p:nvPr>
        </p:nvSpPr>
        <p:spPr>
          <a:xfrm>
            <a:off x="332164" y="700075"/>
            <a:ext cx="84792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hree Images - Subtitle">
  <p:cSld name="Three Images - Subtitle">
    <p:spTree>
      <p:nvGrpSpPr>
        <p:cNvPr id="1" name="Shape 817"/>
        <p:cNvGrpSpPr/>
        <p:nvPr/>
      </p:nvGrpSpPr>
      <p:grpSpPr>
        <a:xfrm>
          <a:off x="0" y="0"/>
          <a:ext cx="0" cy="0"/>
          <a:chOff x="0" y="0"/>
          <a:chExt cx="0" cy="0"/>
        </a:xfrm>
      </p:grpSpPr>
      <p:sp>
        <p:nvSpPr>
          <p:cNvPr id="818" name="Google Shape;818;p147"/>
          <p:cNvSpPr/>
          <p:nvPr/>
        </p:nvSpPr>
        <p:spPr>
          <a:xfrm>
            <a:off x="332163" y="1575197"/>
            <a:ext cx="2646600" cy="22632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819" name="Google Shape;819;p147"/>
          <p:cNvSpPr/>
          <p:nvPr/>
        </p:nvSpPr>
        <p:spPr>
          <a:xfrm>
            <a:off x="3248420" y="1575197"/>
            <a:ext cx="2646600" cy="22632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820" name="Google Shape;820;p147"/>
          <p:cNvSpPr/>
          <p:nvPr/>
        </p:nvSpPr>
        <p:spPr>
          <a:xfrm>
            <a:off x="6164677" y="1575197"/>
            <a:ext cx="2646600" cy="22632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821" name="Google Shape;821;p147"/>
          <p:cNvSpPr txBox="1">
            <a:spLocks noGrp="1"/>
          </p:cNvSpPr>
          <p:nvPr>
            <p:ph type="body" idx="1"/>
          </p:nvPr>
        </p:nvSpPr>
        <p:spPr>
          <a:xfrm>
            <a:off x="332164" y="3960019"/>
            <a:ext cx="2646600" cy="6690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22" name="Google Shape;822;p147"/>
          <p:cNvSpPr txBox="1">
            <a:spLocks noGrp="1"/>
          </p:cNvSpPr>
          <p:nvPr>
            <p:ph type="body" idx="2"/>
          </p:nvPr>
        </p:nvSpPr>
        <p:spPr>
          <a:xfrm>
            <a:off x="3248421" y="3960019"/>
            <a:ext cx="2646600" cy="6690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23" name="Google Shape;823;p147"/>
          <p:cNvSpPr txBox="1">
            <a:spLocks noGrp="1"/>
          </p:cNvSpPr>
          <p:nvPr>
            <p:ph type="body" idx="3"/>
          </p:nvPr>
        </p:nvSpPr>
        <p:spPr>
          <a:xfrm>
            <a:off x="6164678" y="3960019"/>
            <a:ext cx="2646600" cy="6690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24" name="Google Shape;824;p147"/>
          <p:cNvSpPr txBox="1">
            <a:spLocks noGrp="1"/>
          </p:cNvSpPr>
          <p:nvPr>
            <p:ph type="title"/>
          </p:nvPr>
        </p:nvSpPr>
        <p:spPr>
          <a:xfrm>
            <a:off x="332164" y="322885"/>
            <a:ext cx="84792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825" name="Google Shape;825;p147"/>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826" name="Google Shape;826;p147"/>
          <p:cNvSpPr txBox="1">
            <a:spLocks noGrp="1"/>
          </p:cNvSpPr>
          <p:nvPr>
            <p:ph type="subTitle" idx="4"/>
          </p:nvPr>
        </p:nvSpPr>
        <p:spPr>
          <a:xfrm>
            <a:off x="332164" y="700075"/>
            <a:ext cx="84792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Four Text Boxes for Icons - Subtitle">
  <p:cSld name="Four Text Boxes for Icons - Subtitle">
    <p:spTree>
      <p:nvGrpSpPr>
        <p:cNvPr id="1" name="Shape 827"/>
        <p:cNvGrpSpPr/>
        <p:nvPr/>
      </p:nvGrpSpPr>
      <p:grpSpPr>
        <a:xfrm>
          <a:off x="0" y="0"/>
          <a:ext cx="0" cy="0"/>
          <a:chOff x="0" y="0"/>
          <a:chExt cx="0" cy="0"/>
        </a:xfrm>
      </p:grpSpPr>
      <p:sp>
        <p:nvSpPr>
          <p:cNvPr id="828" name="Google Shape;828;p148"/>
          <p:cNvSpPr txBox="1">
            <a:spLocks noGrp="1"/>
          </p:cNvSpPr>
          <p:nvPr>
            <p:ph type="body" idx="1"/>
          </p:nvPr>
        </p:nvSpPr>
        <p:spPr>
          <a:xfrm>
            <a:off x="332164" y="2571750"/>
            <a:ext cx="1920300" cy="20574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29" name="Google Shape;829;p148"/>
          <p:cNvSpPr txBox="1">
            <a:spLocks noGrp="1"/>
          </p:cNvSpPr>
          <p:nvPr>
            <p:ph type="body" idx="2"/>
          </p:nvPr>
        </p:nvSpPr>
        <p:spPr>
          <a:xfrm>
            <a:off x="2518494" y="2571750"/>
            <a:ext cx="1920300" cy="20574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30" name="Google Shape;830;p148"/>
          <p:cNvSpPr txBox="1">
            <a:spLocks noGrp="1"/>
          </p:cNvSpPr>
          <p:nvPr>
            <p:ph type="body" idx="3"/>
          </p:nvPr>
        </p:nvSpPr>
        <p:spPr>
          <a:xfrm>
            <a:off x="4704822" y="2571750"/>
            <a:ext cx="1920300" cy="20574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31" name="Google Shape;831;p148"/>
          <p:cNvSpPr txBox="1">
            <a:spLocks noGrp="1"/>
          </p:cNvSpPr>
          <p:nvPr>
            <p:ph type="body" idx="4"/>
          </p:nvPr>
        </p:nvSpPr>
        <p:spPr>
          <a:xfrm>
            <a:off x="6891152" y="2571750"/>
            <a:ext cx="1920300" cy="20574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32" name="Google Shape;832;p148"/>
          <p:cNvSpPr txBox="1">
            <a:spLocks noGrp="1"/>
          </p:cNvSpPr>
          <p:nvPr>
            <p:ph type="title"/>
          </p:nvPr>
        </p:nvSpPr>
        <p:spPr>
          <a:xfrm>
            <a:off x="332164" y="322885"/>
            <a:ext cx="84792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833" name="Google Shape;833;p148"/>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834" name="Google Shape;834;p148"/>
          <p:cNvSpPr txBox="1">
            <a:spLocks noGrp="1"/>
          </p:cNvSpPr>
          <p:nvPr>
            <p:ph type="subTitle" idx="5"/>
          </p:nvPr>
        </p:nvSpPr>
        <p:spPr>
          <a:xfrm>
            <a:off x="332164" y="700075"/>
            <a:ext cx="84792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Four Team Images - Subtitle">
  <p:cSld name="Four Team Images - Subtitle">
    <p:spTree>
      <p:nvGrpSpPr>
        <p:cNvPr id="1" name="Shape 835"/>
        <p:cNvGrpSpPr/>
        <p:nvPr/>
      </p:nvGrpSpPr>
      <p:grpSpPr>
        <a:xfrm>
          <a:off x="0" y="0"/>
          <a:ext cx="0" cy="0"/>
          <a:chOff x="0" y="0"/>
          <a:chExt cx="0" cy="0"/>
        </a:xfrm>
      </p:grpSpPr>
      <p:sp>
        <p:nvSpPr>
          <p:cNvPr id="836" name="Google Shape;836;p149"/>
          <p:cNvSpPr/>
          <p:nvPr/>
        </p:nvSpPr>
        <p:spPr>
          <a:xfrm>
            <a:off x="332164"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837" name="Google Shape;837;p149"/>
          <p:cNvSpPr/>
          <p:nvPr/>
        </p:nvSpPr>
        <p:spPr>
          <a:xfrm>
            <a:off x="2519573"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838" name="Google Shape;838;p149"/>
          <p:cNvSpPr/>
          <p:nvPr/>
        </p:nvSpPr>
        <p:spPr>
          <a:xfrm>
            <a:off x="4706982"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839" name="Google Shape;839;p149"/>
          <p:cNvSpPr/>
          <p:nvPr/>
        </p:nvSpPr>
        <p:spPr>
          <a:xfrm>
            <a:off x="6894392"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840" name="Google Shape;840;p149"/>
          <p:cNvSpPr txBox="1">
            <a:spLocks noGrp="1"/>
          </p:cNvSpPr>
          <p:nvPr>
            <p:ph type="body" idx="1"/>
          </p:nvPr>
        </p:nvSpPr>
        <p:spPr>
          <a:xfrm>
            <a:off x="332164" y="2743200"/>
            <a:ext cx="1920300" cy="1885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841" name="Google Shape;841;p149"/>
          <p:cNvSpPr txBox="1">
            <a:spLocks noGrp="1"/>
          </p:cNvSpPr>
          <p:nvPr>
            <p:ph type="body" idx="2"/>
          </p:nvPr>
        </p:nvSpPr>
        <p:spPr>
          <a:xfrm>
            <a:off x="2518493" y="2743200"/>
            <a:ext cx="1920300" cy="1885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842" name="Google Shape;842;p149"/>
          <p:cNvSpPr txBox="1">
            <a:spLocks noGrp="1"/>
          </p:cNvSpPr>
          <p:nvPr>
            <p:ph type="body" idx="3"/>
          </p:nvPr>
        </p:nvSpPr>
        <p:spPr>
          <a:xfrm>
            <a:off x="4704822" y="2743200"/>
            <a:ext cx="1920300" cy="1885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843" name="Google Shape;843;p149"/>
          <p:cNvSpPr txBox="1">
            <a:spLocks noGrp="1"/>
          </p:cNvSpPr>
          <p:nvPr>
            <p:ph type="body" idx="4"/>
          </p:nvPr>
        </p:nvSpPr>
        <p:spPr>
          <a:xfrm>
            <a:off x="6891152" y="2743200"/>
            <a:ext cx="1920300" cy="1885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844" name="Google Shape;844;p149"/>
          <p:cNvSpPr txBox="1">
            <a:spLocks noGrp="1"/>
          </p:cNvSpPr>
          <p:nvPr>
            <p:ph type="title"/>
          </p:nvPr>
        </p:nvSpPr>
        <p:spPr>
          <a:xfrm>
            <a:off x="332164" y="322885"/>
            <a:ext cx="84792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845" name="Google Shape;845;p149"/>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846" name="Google Shape;846;p149"/>
          <p:cNvSpPr txBox="1">
            <a:spLocks noGrp="1"/>
          </p:cNvSpPr>
          <p:nvPr>
            <p:ph type="subTitle" idx="5"/>
          </p:nvPr>
        </p:nvSpPr>
        <p:spPr>
          <a:xfrm>
            <a:off x="332164" y="700075"/>
            <a:ext cx="84792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One Column Chart - Subtitle">
  <p:cSld name="One Column Chart - Subtitle">
    <p:spTree>
      <p:nvGrpSpPr>
        <p:cNvPr id="1" name="Shape 847"/>
        <p:cNvGrpSpPr/>
        <p:nvPr/>
      </p:nvGrpSpPr>
      <p:grpSpPr>
        <a:xfrm>
          <a:off x="0" y="0"/>
          <a:ext cx="0" cy="0"/>
          <a:chOff x="0" y="0"/>
          <a:chExt cx="0" cy="0"/>
        </a:xfrm>
      </p:grpSpPr>
      <p:sp>
        <p:nvSpPr>
          <p:cNvPr id="848" name="Google Shape;848;p150"/>
          <p:cNvSpPr txBox="1">
            <a:spLocks noGrp="1"/>
          </p:cNvSpPr>
          <p:nvPr>
            <p:ph type="body" idx="1"/>
          </p:nvPr>
        </p:nvSpPr>
        <p:spPr>
          <a:xfrm>
            <a:off x="332165"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49" name="Google Shape;849;p150"/>
          <p:cNvSpPr txBox="1">
            <a:spLocks noGrp="1"/>
          </p:cNvSpPr>
          <p:nvPr>
            <p:ph type="title"/>
          </p:nvPr>
        </p:nvSpPr>
        <p:spPr>
          <a:xfrm>
            <a:off x="332164" y="322885"/>
            <a:ext cx="84792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850" name="Google Shape;850;p150"/>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851" name="Google Shape;851;p150"/>
          <p:cNvSpPr txBox="1">
            <a:spLocks noGrp="1"/>
          </p:cNvSpPr>
          <p:nvPr>
            <p:ph type="subTitle" idx="2"/>
          </p:nvPr>
        </p:nvSpPr>
        <p:spPr>
          <a:xfrm>
            <a:off x="332164" y="700075"/>
            <a:ext cx="84792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matchingName="Section Header Rose Manual">
  <p:cSld name="Section Header Rose Manual">
    <p:bg>
      <p:bgPr>
        <a:solidFill>
          <a:srgbClr val="D93954"/>
        </a:solidFill>
        <a:effectLst/>
      </p:bgPr>
    </p:bg>
    <p:spTree>
      <p:nvGrpSpPr>
        <p:cNvPr id="1" name="Shape 852"/>
        <p:cNvGrpSpPr/>
        <p:nvPr/>
      </p:nvGrpSpPr>
      <p:grpSpPr>
        <a:xfrm>
          <a:off x="0" y="0"/>
          <a:ext cx="0" cy="0"/>
          <a:chOff x="0" y="0"/>
          <a:chExt cx="0" cy="0"/>
        </a:xfrm>
      </p:grpSpPr>
      <p:sp>
        <p:nvSpPr>
          <p:cNvPr id="853" name="Google Shape;853;p151"/>
          <p:cNvSpPr txBox="1">
            <a:spLocks noGrp="1"/>
          </p:cNvSpPr>
          <p:nvPr>
            <p:ph type="title"/>
          </p:nvPr>
        </p:nvSpPr>
        <p:spPr>
          <a:xfrm>
            <a:off x="332164" y="321469"/>
            <a:ext cx="1031100" cy="14745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lt1"/>
              </a:buClr>
              <a:buSzPts val="10800"/>
              <a:buFont typeface="Arial"/>
              <a:buNone/>
              <a:defRPr sz="108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Title and Chart Dark 1">
  <p:cSld name="Title and Chart Dark_1">
    <p:bg>
      <p:bgPr>
        <a:solidFill>
          <a:srgbClr val="464646"/>
        </a:solidFill>
        <a:effectLst/>
      </p:bgPr>
    </p:bg>
    <p:spTree>
      <p:nvGrpSpPr>
        <p:cNvPr id="1" name="Shape 854"/>
        <p:cNvGrpSpPr/>
        <p:nvPr/>
      </p:nvGrpSpPr>
      <p:grpSpPr>
        <a:xfrm>
          <a:off x="0" y="0"/>
          <a:ext cx="0" cy="0"/>
          <a:chOff x="0" y="0"/>
          <a:chExt cx="0" cy="0"/>
        </a:xfrm>
      </p:grpSpPr>
      <p:sp>
        <p:nvSpPr>
          <p:cNvPr id="855" name="Google Shape;855;p152"/>
          <p:cNvSpPr>
            <a:spLocks noGrp="1"/>
          </p:cNvSpPr>
          <p:nvPr>
            <p:ph type="chart" idx="2"/>
          </p:nvPr>
        </p:nvSpPr>
        <p:spPr>
          <a:xfrm>
            <a:off x="332164" y="1577579"/>
            <a:ext cx="8479200" cy="3051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9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3pPr>
            <a:lvl4pPr marR="0" lvl="3"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R="0" lvl="4"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R="0" lvl="5"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R="0" lvl="6"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R="0" lvl="7"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R="0" lvl="8" algn="l" rtl="0">
              <a:lnSpc>
                <a:spcPct val="100000"/>
              </a:lnSpc>
              <a:spcBef>
                <a:spcPts val="500"/>
              </a:spcBef>
              <a:spcAft>
                <a:spcPts val="5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856" name="Google Shape;856;p152"/>
          <p:cNvSpPr txBox="1">
            <a:spLocks noGrp="1"/>
          </p:cNvSpPr>
          <p:nvPr>
            <p:ph type="title"/>
          </p:nvPr>
        </p:nvSpPr>
        <p:spPr>
          <a:xfrm>
            <a:off x="332164" y="324001"/>
            <a:ext cx="8479200" cy="10404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lt1"/>
              </a:buClr>
              <a:buSzPts val="2400"/>
              <a:buFont typeface="Georgia"/>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57" name="Google Shape;857;p152"/>
          <p:cNvSpPr txBox="1">
            <a:spLocks noGrp="1"/>
          </p:cNvSpPr>
          <p:nvPr>
            <p:ph type="dt" idx="10"/>
          </p:nvPr>
        </p:nvSpPr>
        <p:spPr>
          <a:xfrm>
            <a:off x="7487762" y="4766310"/>
            <a:ext cx="13239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858" name="Google Shape;858;p152"/>
          <p:cNvSpPr txBox="1">
            <a:spLocks noGrp="1"/>
          </p:cNvSpPr>
          <p:nvPr>
            <p:ph type="ftr" idx="11"/>
          </p:nvPr>
        </p:nvSpPr>
        <p:spPr>
          <a:xfrm>
            <a:off x="332164" y="4766310"/>
            <a:ext cx="41046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859" name="Google Shape;859;p152"/>
          <p:cNvSpPr txBox="1">
            <a:spLocks noGrp="1"/>
          </p:cNvSpPr>
          <p:nvPr>
            <p:ph type="sldNum" idx="12"/>
          </p:nvPr>
        </p:nvSpPr>
        <p:spPr>
          <a:xfrm>
            <a:off x="7487762" y="4869180"/>
            <a:ext cx="13239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 1 Grey">
  <p:cSld name="Title Slide 1 Grey">
    <p:spTree>
      <p:nvGrpSpPr>
        <p:cNvPr id="1" name="Shape 81"/>
        <p:cNvGrpSpPr/>
        <p:nvPr/>
      </p:nvGrpSpPr>
      <p:grpSpPr>
        <a:xfrm>
          <a:off x="0" y="0"/>
          <a:ext cx="0" cy="0"/>
          <a:chOff x="0" y="0"/>
          <a:chExt cx="0" cy="0"/>
        </a:xfrm>
      </p:grpSpPr>
      <p:sp>
        <p:nvSpPr>
          <p:cNvPr id="82" name="Google Shape;82;p17"/>
          <p:cNvSpPr/>
          <p:nvPr/>
        </p:nvSpPr>
        <p:spPr>
          <a:xfrm>
            <a:off x="0" y="0"/>
            <a:ext cx="6072300" cy="2571900"/>
          </a:xfrm>
          <a:prstGeom prst="rect">
            <a:avLst/>
          </a:prstGeom>
          <a:solidFill>
            <a:srgbClr val="7D7D7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3" name="Google Shape;83;p17"/>
          <p:cNvSpPr/>
          <p:nvPr/>
        </p:nvSpPr>
        <p:spPr>
          <a:xfrm>
            <a:off x="0" y="2571750"/>
            <a:ext cx="6072300" cy="8574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4" name="Google Shape;84;p17"/>
          <p:cNvSpPr/>
          <p:nvPr/>
        </p:nvSpPr>
        <p:spPr>
          <a:xfrm>
            <a:off x="6072188" y="0"/>
            <a:ext cx="3071700" cy="25719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5" name="Google Shape;85;p17"/>
          <p:cNvSpPr txBox="1">
            <a:spLocks noGrp="1"/>
          </p:cNvSpPr>
          <p:nvPr>
            <p:ph type="ctrTitle"/>
          </p:nvPr>
        </p:nvSpPr>
        <p:spPr>
          <a:xfrm>
            <a:off x="332184" y="321469"/>
            <a:ext cx="5563800" cy="19887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86" name="Google Shape;86;p17"/>
          <p:cNvSpPr txBox="1">
            <a:spLocks noGrp="1"/>
          </p:cNvSpPr>
          <p:nvPr>
            <p:ph type="subTitle" idx="1"/>
          </p:nvPr>
        </p:nvSpPr>
        <p:spPr>
          <a:xfrm>
            <a:off x="332185" y="2811780"/>
            <a:ext cx="41082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87" name="Google Shape;87;p17"/>
          <p:cNvPicPr preferRelativeResize="0"/>
          <p:nvPr/>
        </p:nvPicPr>
        <p:blipFill rotWithShape="1">
          <a:blip r:embed="rId2">
            <a:alphaModFix/>
          </a:blip>
          <a:srcRect/>
          <a:stretch/>
        </p:blipFill>
        <p:spPr>
          <a:xfrm>
            <a:off x="138854" y="3998214"/>
            <a:ext cx="1227583" cy="1013390"/>
          </a:xfrm>
          <a:prstGeom prst="rect">
            <a:avLst/>
          </a:prstGeom>
          <a:noFill/>
          <a:ln>
            <a:noFill/>
          </a:ln>
        </p:spPr>
      </p:pic>
      <p:sp>
        <p:nvSpPr>
          <p:cNvPr id="88" name="Google Shape;88;p1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10">
  <p:cSld name="BLANK_1_1_1_1_1_1">
    <p:spTree>
      <p:nvGrpSpPr>
        <p:cNvPr id="1" name="Shape 860"/>
        <p:cNvGrpSpPr/>
        <p:nvPr/>
      </p:nvGrpSpPr>
      <p:grpSpPr>
        <a:xfrm>
          <a:off x="0" y="0"/>
          <a:ext cx="0" cy="0"/>
          <a:chOff x="0" y="0"/>
          <a:chExt cx="0" cy="0"/>
        </a:xfrm>
      </p:grpSpPr>
      <p:pic>
        <p:nvPicPr>
          <p:cNvPr id="861" name="Google Shape;861;p153"/>
          <p:cNvPicPr preferRelativeResize="0"/>
          <p:nvPr/>
        </p:nvPicPr>
        <p:blipFill rotWithShape="1">
          <a:blip r:embed="rId2">
            <a:alphaModFix/>
          </a:blip>
          <a:srcRect/>
          <a:stretch/>
        </p:blipFill>
        <p:spPr>
          <a:xfrm>
            <a:off x="0" y="0"/>
            <a:ext cx="9142536" cy="4784594"/>
          </a:xfrm>
          <a:prstGeom prst="rect">
            <a:avLst/>
          </a:prstGeom>
          <a:noFill/>
          <a:ln>
            <a:noFill/>
          </a:ln>
        </p:spPr>
      </p:pic>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Blank">
  <p:cSld name="BLANK 2">
    <p:spTree>
      <p:nvGrpSpPr>
        <p:cNvPr id="1" name="Shape 865"/>
        <p:cNvGrpSpPr/>
        <p:nvPr/>
      </p:nvGrpSpPr>
      <p:grpSpPr>
        <a:xfrm>
          <a:off x="0" y="0"/>
          <a:ext cx="0" cy="0"/>
          <a:chOff x="0" y="0"/>
          <a:chExt cx="0" cy="0"/>
        </a:xfrm>
      </p:grpSpPr>
      <p:sp>
        <p:nvSpPr>
          <p:cNvPr id="866" name="Google Shape;866;p155"/>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7"/>
        <p:cNvGrpSpPr/>
        <p:nvPr/>
      </p:nvGrpSpPr>
      <p:grpSpPr>
        <a:xfrm>
          <a:off x="0" y="0"/>
          <a:ext cx="0" cy="0"/>
          <a:chOff x="0" y="0"/>
          <a:chExt cx="0" cy="0"/>
        </a:xfrm>
      </p:grpSpPr>
      <p:sp>
        <p:nvSpPr>
          <p:cNvPr id="868" name="Google Shape;868;p156"/>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869" name="Google Shape;869;p156"/>
          <p:cNvSpPr/>
          <p:nvPr/>
        </p:nvSpPr>
        <p:spPr>
          <a:xfrm>
            <a:off x="0" y="-2700"/>
            <a:ext cx="9144000" cy="1459500"/>
          </a:xfrm>
          <a:prstGeom prst="rect">
            <a:avLst/>
          </a:prstGeom>
          <a:solidFill>
            <a:srgbClr val="EFEFEF"/>
          </a:solidFill>
          <a:ln>
            <a:noFill/>
          </a:ln>
        </p:spPr>
        <p:txBody>
          <a:bodyPr spcFirstLastPara="1" wrap="square" lIns="51425" tIns="51425" rIns="51425" bIns="5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70"/>
        <p:cNvGrpSpPr/>
        <p:nvPr/>
      </p:nvGrpSpPr>
      <p:grpSpPr>
        <a:xfrm>
          <a:off x="0" y="0"/>
          <a:ext cx="0" cy="0"/>
          <a:chOff x="0" y="0"/>
          <a:chExt cx="0" cy="0"/>
        </a:xfrm>
      </p:grpSpPr>
      <p:sp>
        <p:nvSpPr>
          <p:cNvPr id="871" name="Google Shape;871;p157"/>
          <p:cNvSpPr txBox="1">
            <a:spLocks noGrp="1"/>
          </p:cNvSpPr>
          <p:nvPr>
            <p:ph type="title"/>
          </p:nvPr>
        </p:nvSpPr>
        <p:spPr>
          <a:xfrm>
            <a:off x="332164" y="324001"/>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872" name="Google Shape;872;p157"/>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spTree>
      <p:nvGrpSpPr>
        <p:cNvPr id="1" name="Shape 873"/>
        <p:cNvGrpSpPr/>
        <p:nvPr/>
      </p:nvGrpSpPr>
      <p:grpSpPr>
        <a:xfrm>
          <a:off x="0" y="0"/>
          <a:ext cx="0" cy="0"/>
          <a:chOff x="0" y="0"/>
          <a:chExt cx="0" cy="0"/>
        </a:xfrm>
      </p:grpSpPr>
      <p:sp>
        <p:nvSpPr>
          <p:cNvPr id="874" name="Google Shape;874;p158"/>
          <p:cNvSpPr/>
          <p:nvPr/>
        </p:nvSpPr>
        <p:spPr>
          <a:xfrm>
            <a:off x="0" y="0"/>
            <a:ext cx="6072000" cy="25719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75" name="Google Shape;875;p158"/>
          <p:cNvSpPr/>
          <p:nvPr/>
        </p:nvSpPr>
        <p:spPr>
          <a:xfrm>
            <a:off x="0" y="2571750"/>
            <a:ext cx="6072000" cy="8574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76" name="Google Shape;876;p158"/>
          <p:cNvSpPr/>
          <p:nvPr/>
        </p:nvSpPr>
        <p:spPr>
          <a:xfrm>
            <a:off x="6071814" y="0"/>
            <a:ext cx="3071700" cy="2571900"/>
          </a:xfrm>
          <a:prstGeom prst="rect">
            <a:avLst/>
          </a:prstGeom>
          <a:solidFill>
            <a:srgbClr val="EB8C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77" name="Google Shape;877;p158"/>
          <p:cNvSpPr txBox="1">
            <a:spLocks noGrp="1"/>
          </p:cNvSpPr>
          <p:nvPr>
            <p:ph type="ctrTitle"/>
          </p:nvPr>
        </p:nvSpPr>
        <p:spPr>
          <a:xfrm>
            <a:off x="332164" y="321469"/>
            <a:ext cx="5563200" cy="19887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878" name="Google Shape;878;p158"/>
          <p:cNvSpPr txBox="1">
            <a:spLocks noGrp="1"/>
          </p:cNvSpPr>
          <p:nvPr>
            <p:ph type="subTitle" idx="1"/>
          </p:nvPr>
        </p:nvSpPr>
        <p:spPr>
          <a:xfrm>
            <a:off x="332165" y="2811780"/>
            <a:ext cx="41046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879" name="Google Shape;879;p158"/>
          <p:cNvPicPr preferRelativeResize="0"/>
          <p:nvPr/>
        </p:nvPicPr>
        <p:blipFill rotWithShape="1">
          <a:blip r:embed="rId2">
            <a:alphaModFix/>
          </a:blip>
          <a:srcRect/>
          <a:stretch/>
        </p:blipFill>
        <p:spPr>
          <a:xfrm>
            <a:off x="138845" y="3998214"/>
            <a:ext cx="1227388" cy="1013225"/>
          </a:xfrm>
          <a:prstGeom prst="rect">
            <a:avLst/>
          </a:prstGeom>
          <a:noFill/>
          <a:ln>
            <a:noFill/>
          </a:ln>
        </p:spPr>
      </p:pic>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matchingName="Title Slide 1 Grey">
  <p:cSld name="Title Slide 1 Grey">
    <p:spTree>
      <p:nvGrpSpPr>
        <p:cNvPr id="1" name="Shape 880"/>
        <p:cNvGrpSpPr/>
        <p:nvPr/>
      </p:nvGrpSpPr>
      <p:grpSpPr>
        <a:xfrm>
          <a:off x="0" y="0"/>
          <a:ext cx="0" cy="0"/>
          <a:chOff x="0" y="0"/>
          <a:chExt cx="0" cy="0"/>
        </a:xfrm>
      </p:grpSpPr>
      <p:sp>
        <p:nvSpPr>
          <p:cNvPr id="881" name="Google Shape;881;p159"/>
          <p:cNvSpPr/>
          <p:nvPr/>
        </p:nvSpPr>
        <p:spPr>
          <a:xfrm>
            <a:off x="0" y="0"/>
            <a:ext cx="6072000" cy="2571900"/>
          </a:xfrm>
          <a:prstGeom prst="rect">
            <a:avLst/>
          </a:prstGeom>
          <a:solidFill>
            <a:srgbClr val="7D7D7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82" name="Google Shape;882;p159"/>
          <p:cNvSpPr/>
          <p:nvPr/>
        </p:nvSpPr>
        <p:spPr>
          <a:xfrm>
            <a:off x="0" y="2571750"/>
            <a:ext cx="6072000" cy="8574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83" name="Google Shape;883;p159"/>
          <p:cNvSpPr/>
          <p:nvPr/>
        </p:nvSpPr>
        <p:spPr>
          <a:xfrm>
            <a:off x="6071814" y="0"/>
            <a:ext cx="3071700" cy="25719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84" name="Google Shape;884;p159"/>
          <p:cNvSpPr txBox="1">
            <a:spLocks noGrp="1"/>
          </p:cNvSpPr>
          <p:nvPr>
            <p:ph type="ctrTitle"/>
          </p:nvPr>
        </p:nvSpPr>
        <p:spPr>
          <a:xfrm>
            <a:off x="332164" y="321469"/>
            <a:ext cx="5563200" cy="19887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885" name="Google Shape;885;p159"/>
          <p:cNvSpPr txBox="1">
            <a:spLocks noGrp="1"/>
          </p:cNvSpPr>
          <p:nvPr>
            <p:ph type="subTitle" idx="1"/>
          </p:nvPr>
        </p:nvSpPr>
        <p:spPr>
          <a:xfrm>
            <a:off x="332165" y="2811780"/>
            <a:ext cx="41079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886" name="Google Shape;886;p159"/>
          <p:cNvPicPr preferRelativeResize="0"/>
          <p:nvPr/>
        </p:nvPicPr>
        <p:blipFill rotWithShape="1">
          <a:blip r:embed="rId2">
            <a:alphaModFix/>
          </a:blip>
          <a:srcRect/>
          <a:stretch/>
        </p:blipFill>
        <p:spPr>
          <a:xfrm>
            <a:off x="138845" y="3998214"/>
            <a:ext cx="1227388" cy="1013225"/>
          </a:xfrm>
          <a:prstGeom prst="rect">
            <a:avLst/>
          </a:prstGeom>
          <a:noFill/>
          <a:ln>
            <a:noFill/>
          </a:ln>
        </p:spPr>
      </p:pic>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matchingName="Title Slide 1 Dark Grey">
  <p:cSld name="Title Slide 1 Dark Grey">
    <p:spTree>
      <p:nvGrpSpPr>
        <p:cNvPr id="1" name="Shape 887"/>
        <p:cNvGrpSpPr/>
        <p:nvPr/>
      </p:nvGrpSpPr>
      <p:grpSpPr>
        <a:xfrm>
          <a:off x="0" y="0"/>
          <a:ext cx="0" cy="0"/>
          <a:chOff x="0" y="0"/>
          <a:chExt cx="0" cy="0"/>
        </a:xfrm>
      </p:grpSpPr>
      <p:sp>
        <p:nvSpPr>
          <p:cNvPr id="888" name="Google Shape;888;p160"/>
          <p:cNvSpPr/>
          <p:nvPr/>
        </p:nvSpPr>
        <p:spPr>
          <a:xfrm>
            <a:off x="0" y="0"/>
            <a:ext cx="6072000" cy="25719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89" name="Google Shape;889;p160"/>
          <p:cNvSpPr/>
          <p:nvPr/>
        </p:nvSpPr>
        <p:spPr>
          <a:xfrm>
            <a:off x="0" y="2571750"/>
            <a:ext cx="6072000" cy="857400"/>
          </a:xfrm>
          <a:prstGeom prst="rect">
            <a:avLst/>
          </a:prstGeom>
          <a:solidFill>
            <a:srgbClr val="7D7D7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6"/>
              </a:solidFill>
              <a:latin typeface="Arial"/>
              <a:ea typeface="Arial"/>
              <a:cs typeface="Arial"/>
              <a:sym typeface="Arial"/>
            </a:endParaRPr>
          </a:p>
        </p:txBody>
      </p:sp>
      <p:sp>
        <p:nvSpPr>
          <p:cNvPr id="890" name="Google Shape;890;p160"/>
          <p:cNvSpPr/>
          <p:nvPr/>
        </p:nvSpPr>
        <p:spPr>
          <a:xfrm>
            <a:off x="6071814" y="0"/>
            <a:ext cx="3071700" cy="25719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91" name="Google Shape;891;p160"/>
          <p:cNvSpPr txBox="1">
            <a:spLocks noGrp="1"/>
          </p:cNvSpPr>
          <p:nvPr>
            <p:ph type="ctrTitle"/>
          </p:nvPr>
        </p:nvSpPr>
        <p:spPr>
          <a:xfrm>
            <a:off x="332164" y="321469"/>
            <a:ext cx="5563200" cy="19887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892" name="Google Shape;892;p160"/>
          <p:cNvSpPr txBox="1">
            <a:spLocks noGrp="1"/>
          </p:cNvSpPr>
          <p:nvPr>
            <p:ph type="subTitle" idx="1"/>
          </p:nvPr>
        </p:nvSpPr>
        <p:spPr>
          <a:xfrm>
            <a:off x="332165" y="2811780"/>
            <a:ext cx="41046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893" name="Google Shape;893;p160"/>
          <p:cNvPicPr preferRelativeResize="0"/>
          <p:nvPr/>
        </p:nvPicPr>
        <p:blipFill rotWithShape="1">
          <a:blip r:embed="rId2">
            <a:alphaModFix/>
          </a:blip>
          <a:srcRect/>
          <a:stretch/>
        </p:blipFill>
        <p:spPr>
          <a:xfrm>
            <a:off x="138845" y="3998214"/>
            <a:ext cx="1227388" cy="1013225"/>
          </a:xfrm>
          <a:prstGeom prst="rect">
            <a:avLst/>
          </a:prstGeom>
          <a:noFill/>
          <a:ln>
            <a:noFill/>
          </a:ln>
        </p:spPr>
      </p:pic>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matchingName="Title Slide All Grey">
  <p:cSld name="Title Slide All Grey">
    <p:bg>
      <p:bgPr>
        <a:solidFill>
          <a:srgbClr val="464646"/>
        </a:solidFill>
        <a:effectLst/>
      </p:bgPr>
    </p:bg>
    <p:spTree>
      <p:nvGrpSpPr>
        <p:cNvPr id="1" name="Shape 894"/>
        <p:cNvGrpSpPr/>
        <p:nvPr/>
      </p:nvGrpSpPr>
      <p:grpSpPr>
        <a:xfrm>
          <a:off x="0" y="0"/>
          <a:ext cx="0" cy="0"/>
          <a:chOff x="0" y="0"/>
          <a:chExt cx="0" cy="0"/>
        </a:xfrm>
      </p:grpSpPr>
      <p:sp>
        <p:nvSpPr>
          <p:cNvPr id="895" name="Google Shape;895;p161"/>
          <p:cNvSpPr txBox="1">
            <a:spLocks noGrp="1"/>
          </p:cNvSpPr>
          <p:nvPr>
            <p:ph type="ctrTitle"/>
          </p:nvPr>
        </p:nvSpPr>
        <p:spPr>
          <a:xfrm>
            <a:off x="332164" y="321469"/>
            <a:ext cx="5563200" cy="19887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896" name="Google Shape;896;p161"/>
          <p:cNvSpPr txBox="1">
            <a:spLocks noGrp="1"/>
          </p:cNvSpPr>
          <p:nvPr>
            <p:ph type="subTitle" idx="1"/>
          </p:nvPr>
        </p:nvSpPr>
        <p:spPr>
          <a:xfrm>
            <a:off x="332164" y="2811780"/>
            <a:ext cx="41046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897" name="Google Shape;897;p161"/>
          <p:cNvPicPr preferRelativeResize="0"/>
          <p:nvPr/>
        </p:nvPicPr>
        <p:blipFill rotWithShape="1">
          <a:blip r:embed="rId2">
            <a:alphaModFix/>
          </a:blip>
          <a:srcRect/>
          <a:stretch/>
        </p:blipFill>
        <p:spPr>
          <a:xfrm>
            <a:off x="138845" y="3998214"/>
            <a:ext cx="1227388" cy="1013225"/>
          </a:xfrm>
          <a:prstGeom prst="rect">
            <a:avLst/>
          </a:prstGeom>
          <a:noFill/>
          <a:ln>
            <a:noFill/>
          </a:ln>
        </p:spPr>
      </p:pic>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matchingName="Title Slide All White">
  <p:cSld name="Title Slide All White">
    <p:bg>
      <p:bgPr>
        <a:solidFill>
          <a:schemeClr val="lt1"/>
        </a:solidFill>
        <a:effectLst/>
      </p:bgPr>
    </p:bg>
    <p:spTree>
      <p:nvGrpSpPr>
        <p:cNvPr id="1" name="Shape 898"/>
        <p:cNvGrpSpPr/>
        <p:nvPr/>
      </p:nvGrpSpPr>
      <p:grpSpPr>
        <a:xfrm>
          <a:off x="0" y="0"/>
          <a:ext cx="0" cy="0"/>
          <a:chOff x="0" y="0"/>
          <a:chExt cx="0" cy="0"/>
        </a:xfrm>
      </p:grpSpPr>
      <p:sp>
        <p:nvSpPr>
          <p:cNvPr id="899" name="Google Shape;899;p162"/>
          <p:cNvSpPr txBox="1">
            <a:spLocks noGrp="1"/>
          </p:cNvSpPr>
          <p:nvPr>
            <p:ph type="ctrTitle"/>
          </p:nvPr>
        </p:nvSpPr>
        <p:spPr>
          <a:xfrm>
            <a:off x="332164" y="321469"/>
            <a:ext cx="5563200" cy="19887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dk1"/>
              </a:buClr>
              <a:buSzPts val="4500"/>
              <a:buFont typeface="Georgia"/>
              <a:buNone/>
              <a:defRPr sz="45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900" name="Google Shape;900;p162"/>
          <p:cNvSpPr txBox="1">
            <a:spLocks noGrp="1"/>
          </p:cNvSpPr>
          <p:nvPr>
            <p:ph type="subTitle" idx="1"/>
          </p:nvPr>
        </p:nvSpPr>
        <p:spPr>
          <a:xfrm>
            <a:off x="332164" y="2811780"/>
            <a:ext cx="41046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pic>
        <p:nvPicPr>
          <p:cNvPr id="901" name="Google Shape;901;p162"/>
          <p:cNvPicPr preferRelativeResize="0"/>
          <p:nvPr/>
        </p:nvPicPr>
        <p:blipFill rotWithShape="1">
          <a:blip r:embed="rId2">
            <a:alphaModFix/>
          </a:blip>
          <a:srcRect/>
          <a:stretch/>
        </p:blipFill>
        <p:spPr>
          <a:xfrm>
            <a:off x="138845" y="3998214"/>
            <a:ext cx="1227388" cy="1013225"/>
          </a:xfrm>
          <a:prstGeom prst="rect">
            <a:avLst/>
          </a:prstGeom>
          <a:noFill/>
          <a:ln>
            <a:noFill/>
          </a:ln>
        </p:spPr>
      </p:pic>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spTree>
      <p:nvGrpSpPr>
        <p:cNvPr id="1" name="Shape 902"/>
        <p:cNvGrpSpPr/>
        <p:nvPr/>
      </p:nvGrpSpPr>
      <p:grpSpPr>
        <a:xfrm>
          <a:off x="0" y="0"/>
          <a:ext cx="0" cy="0"/>
          <a:chOff x="0" y="0"/>
          <a:chExt cx="0" cy="0"/>
        </a:xfrm>
      </p:grpSpPr>
      <p:sp>
        <p:nvSpPr>
          <p:cNvPr id="903" name="Google Shape;903;p163"/>
          <p:cNvSpPr/>
          <p:nvPr/>
        </p:nvSpPr>
        <p:spPr>
          <a:xfrm>
            <a:off x="4571719" y="0"/>
            <a:ext cx="4571700" cy="34320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904" name="Google Shape;904;p163"/>
          <p:cNvSpPr/>
          <p:nvPr/>
        </p:nvSpPr>
        <p:spPr>
          <a:xfrm>
            <a:off x="0" y="0"/>
            <a:ext cx="4571700" cy="34320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05" name="Google Shape;905;p163"/>
          <p:cNvSpPr/>
          <p:nvPr/>
        </p:nvSpPr>
        <p:spPr>
          <a:xfrm>
            <a:off x="0" y="3431859"/>
            <a:ext cx="4571700" cy="17115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06" name="Google Shape;906;p163"/>
          <p:cNvSpPr txBox="1">
            <a:spLocks noGrp="1"/>
          </p:cNvSpPr>
          <p:nvPr>
            <p:ph type="ctrTitle"/>
          </p:nvPr>
        </p:nvSpPr>
        <p:spPr>
          <a:xfrm>
            <a:off x="332164" y="321469"/>
            <a:ext cx="4104600" cy="17145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3800"/>
              <a:buFont typeface="Georgia"/>
              <a:buNone/>
              <a:defRPr sz="38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907" name="Google Shape;907;p163"/>
          <p:cNvSpPr txBox="1">
            <a:spLocks noGrp="1"/>
          </p:cNvSpPr>
          <p:nvPr>
            <p:ph type="subTitle" idx="1"/>
          </p:nvPr>
        </p:nvSpPr>
        <p:spPr>
          <a:xfrm>
            <a:off x="332164" y="3826196"/>
            <a:ext cx="41046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908" name="Google Shape;908;p163"/>
          <p:cNvPicPr preferRelativeResize="0"/>
          <p:nvPr/>
        </p:nvPicPr>
        <p:blipFill rotWithShape="1">
          <a:blip r:embed="rId2">
            <a:alphaModFix/>
          </a:blip>
          <a:srcRect/>
          <a:stretch/>
        </p:blipFill>
        <p:spPr>
          <a:xfrm>
            <a:off x="7752825" y="3998214"/>
            <a:ext cx="1227388" cy="10132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Slide 1 Dark Grey">
  <p:cSld name="Title Slide 1 Dark Grey">
    <p:spTree>
      <p:nvGrpSpPr>
        <p:cNvPr id="1" name="Shape 89"/>
        <p:cNvGrpSpPr/>
        <p:nvPr/>
      </p:nvGrpSpPr>
      <p:grpSpPr>
        <a:xfrm>
          <a:off x="0" y="0"/>
          <a:ext cx="0" cy="0"/>
          <a:chOff x="0" y="0"/>
          <a:chExt cx="0" cy="0"/>
        </a:xfrm>
      </p:grpSpPr>
      <p:sp>
        <p:nvSpPr>
          <p:cNvPr id="90" name="Google Shape;90;p18"/>
          <p:cNvSpPr/>
          <p:nvPr/>
        </p:nvSpPr>
        <p:spPr>
          <a:xfrm>
            <a:off x="0" y="0"/>
            <a:ext cx="6072300" cy="25719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1" name="Google Shape;91;p18"/>
          <p:cNvSpPr/>
          <p:nvPr/>
        </p:nvSpPr>
        <p:spPr>
          <a:xfrm>
            <a:off x="0" y="2571750"/>
            <a:ext cx="6072300" cy="857400"/>
          </a:xfrm>
          <a:prstGeom prst="rect">
            <a:avLst/>
          </a:prstGeom>
          <a:solidFill>
            <a:srgbClr val="7D7D7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6"/>
              </a:solidFill>
              <a:latin typeface="Arial"/>
              <a:ea typeface="Arial"/>
              <a:cs typeface="Arial"/>
              <a:sym typeface="Arial"/>
            </a:endParaRPr>
          </a:p>
        </p:txBody>
      </p:sp>
      <p:sp>
        <p:nvSpPr>
          <p:cNvPr id="92" name="Google Shape;92;p18"/>
          <p:cNvSpPr/>
          <p:nvPr/>
        </p:nvSpPr>
        <p:spPr>
          <a:xfrm>
            <a:off x="6072188" y="0"/>
            <a:ext cx="3071700" cy="25719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3" name="Google Shape;93;p18"/>
          <p:cNvSpPr txBox="1">
            <a:spLocks noGrp="1"/>
          </p:cNvSpPr>
          <p:nvPr>
            <p:ph type="ctrTitle"/>
          </p:nvPr>
        </p:nvSpPr>
        <p:spPr>
          <a:xfrm>
            <a:off x="332184" y="321469"/>
            <a:ext cx="5563800" cy="19887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94" name="Google Shape;94;p18"/>
          <p:cNvSpPr txBox="1">
            <a:spLocks noGrp="1"/>
          </p:cNvSpPr>
          <p:nvPr>
            <p:ph type="subTitle" idx="1"/>
          </p:nvPr>
        </p:nvSpPr>
        <p:spPr>
          <a:xfrm>
            <a:off x="332185" y="2811780"/>
            <a:ext cx="41055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95" name="Google Shape;95;p18"/>
          <p:cNvPicPr preferRelativeResize="0"/>
          <p:nvPr/>
        </p:nvPicPr>
        <p:blipFill rotWithShape="1">
          <a:blip r:embed="rId2">
            <a:alphaModFix/>
          </a:blip>
          <a:srcRect/>
          <a:stretch/>
        </p:blipFill>
        <p:spPr>
          <a:xfrm>
            <a:off x="138854" y="3998214"/>
            <a:ext cx="1227583" cy="1013390"/>
          </a:xfrm>
          <a:prstGeom prst="rect">
            <a:avLst/>
          </a:prstGeom>
          <a:noFill/>
          <a:ln>
            <a:noFill/>
          </a:ln>
        </p:spPr>
      </p:pic>
      <p:sp>
        <p:nvSpPr>
          <p:cNvPr id="96" name="Google Shape;96;p1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909"/>
        <p:cNvGrpSpPr/>
        <p:nvPr/>
      </p:nvGrpSpPr>
      <p:grpSpPr>
        <a:xfrm>
          <a:off x="0" y="0"/>
          <a:ext cx="0" cy="0"/>
          <a:chOff x="0" y="0"/>
          <a:chExt cx="0" cy="0"/>
        </a:xfrm>
      </p:grpSpPr>
      <p:sp>
        <p:nvSpPr>
          <p:cNvPr id="910" name="Google Shape;910;p164"/>
          <p:cNvSpPr/>
          <p:nvPr/>
        </p:nvSpPr>
        <p:spPr>
          <a:xfrm>
            <a:off x="4571719" y="0"/>
            <a:ext cx="45717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911" name="Google Shape;911;p164"/>
          <p:cNvSpPr/>
          <p:nvPr/>
        </p:nvSpPr>
        <p:spPr>
          <a:xfrm>
            <a:off x="0" y="0"/>
            <a:ext cx="4571700" cy="25719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12" name="Google Shape;912;p164"/>
          <p:cNvSpPr/>
          <p:nvPr/>
        </p:nvSpPr>
        <p:spPr>
          <a:xfrm>
            <a:off x="0" y="2571750"/>
            <a:ext cx="4571700" cy="8574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13" name="Google Shape;913;p164"/>
          <p:cNvSpPr txBox="1">
            <a:spLocks noGrp="1"/>
          </p:cNvSpPr>
          <p:nvPr>
            <p:ph type="ctrTitle"/>
          </p:nvPr>
        </p:nvSpPr>
        <p:spPr>
          <a:xfrm>
            <a:off x="332164" y="321469"/>
            <a:ext cx="4104600" cy="17145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3800"/>
              <a:buFont typeface="Georgia"/>
              <a:buNone/>
              <a:defRPr sz="38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914" name="Google Shape;914;p164"/>
          <p:cNvSpPr txBox="1">
            <a:spLocks noGrp="1"/>
          </p:cNvSpPr>
          <p:nvPr>
            <p:ph type="subTitle" idx="1"/>
          </p:nvPr>
        </p:nvSpPr>
        <p:spPr>
          <a:xfrm>
            <a:off x="332164" y="2811780"/>
            <a:ext cx="41046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915" name="Google Shape;915;p164"/>
          <p:cNvPicPr preferRelativeResize="0"/>
          <p:nvPr/>
        </p:nvPicPr>
        <p:blipFill rotWithShape="1">
          <a:blip r:embed="rId2">
            <a:alphaModFix/>
          </a:blip>
          <a:srcRect/>
          <a:stretch/>
        </p:blipFill>
        <p:spPr>
          <a:xfrm>
            <a:off x="138845" y="3998214"/>
            <a:ext cx="1227388" cy="1013225"/>
          </a:xfrm>
          <a:prstGeom prst="rect">
            <a:avLst/>
          </a:prstGeom>
          <a:noFill/>
          <a:ln>
            <a:noFill/>
          </a:ln>
        </p:spPr>
      </p:pic>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matchingName="Title Slide Lines">
  <p:cSld name="Title Slide Lines">
    <p:bg>
      <p:bgPr>
        <a:solidFill>
          <a:srgbClr val="DEDEDE"/>
        </a:solidFill>
        <a:effectLst/>
      </p:bgPr>
    </p:bg>
    <p:spTree>
      <p:nvGrpSpPr>
        <p:cNvPr id="1" name="Shape 916"/>
        <p:cNvGrpSpPr/>
        <p:nvPr/>
      </p:nvGrpSpPr>
      <p:grpSpPr>
        <a:xfrm>
          <a:off x="0" y="0"/>
          <a:ext cx="0" cy="0"/>
          <a:chOff x="0" y="0"/>
          <a:chExt cx="0" cy="0"/>
        </a:xfrm>
      </p:grpSpPr>
      <p:grpSp>
        <p:nvGrpSpPr>
          <p:cNvPr id="917" name="Google Shape;917;p165"/>
          <p:cNvGrpSpPr/>
          <p:nvPr/>
        </p:nvGrpSpPr>
        <p:grpSpPr>
          <a:xfrm>
            <a:off x="-1" y="-1"/>
            <a:ext cx="9143920" cy="5143482"/>
            <a:chOff x="-1" y="-1"/>
            <a:chExt cx="12191893" cy="6857975"/>
          </a:xfrm>
        </p:grpSpPr>
        <p:grpSp>
          <p:nvGrpSpPr>
            <p:cNvPr id="918" name="Google Shape;918;p165"/>
            <p:cNvGrpSpPr/>
            <p:nvPr/>
          </p:nvGrpSpPr>
          <p:grpSpPr>
            <a:xfrm>
              <a:off x="-1" y="-1"/>
              <a:ext cx="12191893" cy="6857975"/>
              <a:chOff x="152400" y="152400"/>
              <a:chExt cx="12196772" cy="6862779"/>
            </a:xfrm>
          </p:grpSpPr>
          <p:sp>
            <p:nvSpPr>
              <p:cNvPr id="919" name="Google Shape;919;p165"/>
              <p:cNvSpPr/>
              <p:nvPr/>
            </p:nvSpPr>
            <p:spPr>
              <a:xfrm>
                <a:off x="152400" y="3775075"/>
                <a:ext cx="9142419" cy="777876"/>
              </a:xfrm>
              <a:custGeom>
                <a:avLst/>
                <a:gdLst/>
                <a:ahLst/>
                <a:cxnLst/>
                <a:rect l="l" t="t" r="r" b="b"/>
                <a:pathLst>
                  <a:path w="7908" h="1632" extrusionOk="0">
                    <a:moveTo>
                      <a:pt x="0" y="0"/>
                    </a:moveTo>
                    <a:lnTo>
                      <a:pt x="0" y="0"/>
                    </a:lnTo>
                    <a:lnTo>
                      <a:pt x="7908" y="0"/>
                    </a:lnTo>
                    <a:lnTo>
                      <a:pt x="7908" y="1632"/>
                    </a:lnTo>
                    <a:lnTo>
                      <a:pt x="0" y="1632"/>
                    </a:lnTo>
                    <a:lnTo>
                      <a:pt x="0" y="0"/>
                    </a:lnTo>
                    <a:close/>
                  </a:path>
                </a:pathLst>
              </a:custGeom>
              <a:solidFill>
                <a:srgbClr val="D04A0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920" name="Google Shape;920;p165"/>
              <p:cNvSpPr/>
              <p:nvPr/>
            </p:nvSpPr>
            <p:spPr>
              <a:xfrm>
                <a:off x="152400" y="152400"/>
                <a:ext cx="12196772" cy="6862779"/>
              </a:xfrm>
              <a:custGeom>
                <a:avLst/>
                <a:gdLst/>
                <a:ahLst/>
                <a:cxnLst/>
                <a:rect l="l" t="t" r="r" b="b"/>
                <a:pathLst>
                  <a:path w="25599" h="14399" extrusionOk="0">
                    <a:moveTo>
                      <a:pt x="19187" y="0"/>
                    </a:moveTo>
                    <a:lnTo>
                      <a:pt x="19187" y="0"/>
                    </a:lnTo>
                    <a:lnTo>
                      <a:pt x="19187" y="6949"/>
                    </a:lnTo>
                    <a:lnTo>
                      <a:pt x="0" y="6949"/>
                    </a:lnTo>
                    <a:lnTo>
                      <a:pt x="0" y="7602"/>
                    </a:lnTo>
                    <a:lnTo>
                      <a:pt x="19187" y="7602"/>
                    </a:lnTo>
                    <a:lnTo>
                      <a:pt x="19187" y="9234"/>
                    </a:lnTo>
                    <a:lnTo>
                      <a:pt x="0" y="9234"/>
                    </a:lnTo>
                    <a:lnTo>
                      <a:pt x="0" y="9887"/>
                    </a:lnTo>
                    <a:lnTo>
                      <a:pt x="19187" y="9887"/>
                    </a:lnTo>
                    <a:lnTo>
                      <a:pt x="19187" y="14399"/>
                    </a:lnTo>
                    <a:lnTo>
                      <a:pt x="19839" y="14399"/>
                    </a:lnTo>
                    <a:lnTo>
                      <a:pt x="19839" y="9887"/>
                    </a:lnTo>
                    <a:lnTo>
                      <a:pt x="25599" y="9887"/>
                    </a:lnTo>
                    <a:lnTo>
                      <a:pt x="25599" y="9234"/>
                    </a:lnTo>
                    <a:lnTo>
                      <a:pt x="19839" y="9234"/>
                    </a:lnTo>
                    <a:lnTo>
                      <a:pt x="19839" y="7602"/>
                    </a:lnTo>
                    <a:lnTo>
                      <a:pt x="25599" y="7602"/>
                    </a:lnTo>
                    <a:lnTo>
                      <a:pt x="25599" y="6949"/>
                    </a:lnTo>
                    <a:lnTo>
                      <a:pt x="19839" y="6949"/>
                    </a:lnTo>
                    <a:lnTo>
                      <a:pt x="19839" y="0"/>
                    </a:lnTo>
                    <a:lnTo>
                      <a:pt x="19187"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pic>
          <p:nvPicPr>
            <p:cNvPr id="921" name="Google Shape;921;p165"/>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922" name="Google Shape;922;p165"/>
          <p:cNvSpPr txBox="1">
            <a:spLocks noGrp="1"/>
          </p:cNvSpPr>
          <p:nvPr>
            <p:ph type="subTitle" idx="1"/>
          </p:nvPr>
        </p:nvSpPr>
        <p:spPr>
          <a:xfrm>
            <a:off x="332165" y="2785205"/>
            <a:ext cx="4104600" cy="4440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923" name="Google Shape;923;p165"/>
          <p:cNvSpPr txBox="1">
            <a:spLocks noGrp="1"/>
          </p:cNvSpPr>
          <p:nvPr>
            <p:ph type="ctrTitle"/>
          </p:nvPr>
        </p:nvSpPr>
        <p:spPr>
          <a:xfrm>
            <a:off x="332165" y="321467"/>
            <a:ext cx="5563200" cy="15090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3400"/>
              <a:buFont typeface="Georgia"/>
              <a:buNone/>
              <a:defRPr sz="34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matchingName="Title Slide Lines 2">
  <p:cSld name="Title Slide Lines 2">
    <p:bg>
      <p:bgPr>
        <a:solidFill>
          <a:srgbClr val="DEDEDE"/>
        </a:solidFill>
        <a:effectLst/>
      </p:bgPr>
    </p:bg>
    <p:spTree>
      <p:nvGrpSpPr>
        <p:cNvPr id="1" name="Shape 924"/>
        <p:cNvGrpSpPr/>
        <p:nvPr/>
      </p:nvGrpSpPr>
      <p:grpSpPr>
        <a:xfrm>
          <a:off x="0" y="0"/>
          <a:ext cx="0" cy="0"/>
          <a:chOff x="0" y="0"/>
          <a:chExt cx="0" cy="0"/>
        </a:xfrm>
      </p:grpSpPr>
      <p:grpSp>
        <p:nvGrpSpPr>
          <p:cNvPr id="925" name="Google Shape;925;p166"/>
          <p:cNvGrpSpPr/>
          <p:nvPr/>
        </p:nvGrpSpPr>
        <p:grpSpPr>
          <a:xfrm>
            <a:off x="0" y="0"/>
            <a:ext cx="9144000" cy="5143500"/>
            <a:chOff x="0" y="0"/>
            <a:chExt cx="12192000" cy="6858000"/>
          </a:xfrm>
        </p:grpSpPr>
        <p:sp>
          <p:nvSpPr>
            <p:cNvPr id="926" name="Google Shape;926;p166"/>
            <p:cNvSpPr/>
            <p:nvPr/>
          </p:nvSpPr>
          <p:spPr>
            <a:xfrm>
              <a:off x="0" y="0"/>
              <a:ext cx="12192000" cy="6858000"/>
            </a:xfrm>
            <a:custGeom>
              <a:avLst/>
              <a:gdLst/>
              <a:ahLst/>
              <a:cxnLst/>
              <a:rect l="l" t="t" r="r" b="b"/>
              <a:pathLst>
                <a:path w="12192000" h="6858000" extrusionOk="0">
                  <a:moveTo>
                    <a:pt x="9144000" y="0"/>
                  </a:moveTo>
                  <a:lnTo>
                    <a:pt x="9450000" y="0"/>
                  </a:lnTo>
                  <a:lnTo>
                    <a:pt x="9450000" y="3309692"/>
                  </a:lnTo>
                  <a:lnTo>
                    <a:pt x="12192000" y="3309692"/>
                  </a:lnTo>
                  <a:lnTo>
                    <a:pt x="12192000" y="3615692"/>
                  </a:lnTo>
                  <a:lnTo>
                    <a:pt x="9450000" y="3615692"/>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lnTo>
                    <a:pt x="9144000" y="3615692"/>
                  </a:lnTo>
                  <a:lnTo>
                    <a:pt x="0" y="3615692"/>
                  </a:lnTo>
                  <a:lnTo>
                    <a:pt x="0" y="3309692"/>
                  </a:lnTo>
                  <a:lnTo>
                    <a:pt x="9144000" y="3309692"/>
                  </a:ln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27" name="Google Shape;927;p166"/>
            <p:cNvPicPr preferRelativeResize="0"/>
            <p:nvPr/>
          </p:nvPicPr>
          <p:blipFill rotWithShape="1">
            <a:blip r:embed="rId2">
              <a:alphaModFix/>
            </a:blip>
            <a:srcRect/>
            <a:stretch/>
          </p:blipFill>
          <p:spPr>
            <a:xfrm>
              <a:off x="185139" y="5330952"/>
              <a:ext cx="1636775" cy="1351186"/>
            </a:xfrm>
            <a:prstGeom prst="rect">
              <a:avLst/>
            </a:prstGeom>
            <a:noFill/>
            <a:ln>
              <a:noFill/>
            </a:ln>
          </p:spPr>
        </p:pic>
      </p:grpSp>
      <p:sp>
        <p:nvSpPr>
          <p:cNvPr id="928" name="Google Shape;928;p166"/>
          <p:cNvSpPr txBox="1">
            <a:spLocks noGrp="1"/>
          </p:cNvSpPr>
          <p:nvPr>
            <p:ph type="subTitle" idx="1"/>
          </p:nvPr>
        </p:nvSpPr>
        <p:spPr>
          <a:xfrm>
            <a:off x="332164" y="2785205"/>
            <a:ext cx="4104600" cy="4458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929" name="Google Shape;929;p166"/>
          <p:cNvSpPr txBox="1">
            <a:spLocks noGrp="1"/>
          </p:cNvSpPr>
          <p:nvPr>
            <p:ph type="ctrTitle"/>
          </p:nvPr>
        </p:nvSpPr>
        <p:spPr>
          <a:xfrm>
            <a:off x="332164" y="321467"/>
            <a:ext cx="5563200" cy="15090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dk1"/>
              </a:buClr>
              <a:buSzPts val="3400"/>
              <a:buFont typeface="Georgia"/>
              <a:buNone/>
              <a:defRPr sz="3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matchingName="Title Slide Lines 3">
  <p:cSld name="Title Slide Lines 3">
    <p:bg>
      <p:bgPr>
        <a:solidFill>
          <a:srgbClr val="D04A02"/>
        </a:solidFill>
        <a:effectLst/>
      </p:bgPr>
    </p:bg>
    <p:spTree>
      <p:nvGrpSpPr>
        <p:cNvPr id="1" name="Shape 930"/>
        <p:cNvGrpSpPr/>
        <p:nvPr/>
      </p:nvGrpSpPr>
      <p:grpSpPr>
        <a:xfrm>
          <a:off x="0" y="0"/>
          <a:ext cx="0" cy="0"/>
          <a:chOff x="0" y="0"/>
          <a:chExt cx="0" cy="0"/>
        </a:xfrm>
      </p:grpSpPr>
      <p:sp>
        <p:nvSpPr>
          <p:cNvPr id="931" name="Google Shape;931;p167"/>
          <p:cNvSpPr/>
          <p:nvPr/>
        </p:nvSpPr>
        <p:spPr>
          <a:xfrm>
            <a:off x="7086164" y="0"/>
            <a:ext cx="20574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grpSp>
        <p:nvGrpSpPr>
          <p:cNvPr id="932" name="Google Shape;932;p167"/>
          <p:cNvGrpSpPr/>
          <p:nvPr/>
        </p:nvGrpSpPr>
        <p:grpSpPr>
          <a:xfrm>
            <a:off x="0" y="0"/>
            <a:ext cx="9144000" cy="5143500"/>
            <a:chOff x="0" y="0"/>
            <a:chExt cx="12192000" cy="6858000"/>
          </a:xfrm>
        </p:grpSpPr>
        <p:sp>
          <p:nvSpPr>
            <p:cNvPr id="933" name="Google Shape;933;p167"/>
            <p:cNvSpPr/>
            <p:nvPr/>
          </p:nvSpPr>
          <p:spPr>
            <a:xfrm>
              <a:off x="0" y="0"/>
              <a:ext cx="12192000" cy="6858000"/>
            </a:xfrm>
            <a:custGeom>
              <a:avLst/>
              <a:gdLst/>
              <a:ahLst/>
              <a:cxnLst/>
              <a:rect l="l" t="t" r="r" b="b"/>
              <a:pathLst>
                <a:path w="12192000" h="6858000" extrusionOk="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34" name="Google Shape;934;p167"/>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935" name="Google Shape;935;p167"/>
          <p:cNvSpPr txBox="1">
            <a:spLocks noGrp="1"/>
          </p:cNvSpPr>
          <p:nvPr>
            <p:ph type="ctrTitle"/>
          </p:nvPr>
        </p:nvSpPr>
        <p:spPr>
          <a:xfrm>
            <a:off x="332164" y="321469"/>
            <a:ext cx="5563200" cy="2078700"/>
          </a:xfrm>
          <a:prstGeom prst="rect">
            <a:avLst/>
          </a:prstGeom>
          <a:noFill/>
          <a:ln>
            <a:noFill/>
          </a:ln>
        </p:spPr>
        <p:txBody>
          <a:bodyPr spcFirstLastPara="1" wrap="square" lIns="0" tIns="0" rIns="0" bIns="0" anchor="b" anchorCtr="0">
            <a:noAutofit/>
          </a:bodyPr>
          <a:lstStyle>
            <a:lvl1pPr marR="0" lvl="0" algn="l" rtl="0">
              <a:lnSpc>
                <a:spcPct val="86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936" name="Google Shape;936;p167"/>
          <p:cNvSpPr txBox="1">
            <a:spLocks noGrp="1"/>
          </p:cNvSpPr>
          <p:nvPr>
            <p:ph type="subTitle" idx="1"/>
          </p:nvPr>
        </p:nvSpPr>
        <p:spPr>
          <a:xfrm>
            <a:off x="332164" y="2546033"/>
            <a:ext cx="41046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matchingName="Title Slide Lines 3 Grey">
  <p:cSld name="Title Slide Lines 3 Grey">
    <p:bg>
      <p:bgPr>
        <a:solidFill>
          <a:srgbClr val="464646"/>
        </a:solidFill>
        <a:effectLst/>
      </p:bgPr>
    </p:bg>
    <p:spTree>
      <p:nvGrpSpPr>
        <p:cNvPr id="1" name="Shape 937"/>
        <p:cNvGrpSpPr/>
        <p:nvPr/>
      </p:nvGrpSpPr>
      <p:grpSpPr>
        <a:xfrm>
          <a:off x="0" y="0"/>
          <a:ext cx="0" cy="0"/>
          <a:chOff x="0" y="0"/>
          <a:chExt cx="0" cy="0"/>
        </a:xfrm>
      </p:grpSpPr>
      <p:sp>
        <p:nvSpPr>
          <p:cNvPr id="938" name="Google Shape;938;p168"/>
          <p:cNvSpPr/>
          <p:nvPr/>
        </p:nvSpPr>
        <p:spPr>
          <a:xfrm>
            <a:off x="7086164" y="0"/>
            <a:ext cx="20574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grpSp>
        <p:nvGrpSpPr>
          <p:cNvPr id="939" name="Google Shape;939;p168"/>
          <p:cNvGrpSpPr/>
          <p:nvPr/>
        </p:nvGrpSpPr>
        <p:grpSpPr>
          <a:xfrm>
            <a:off x="0" y="0"/>
            <a:ext cx="9144000" cy="5143500"/>
            <a:chOff x="0" y="0"/>
            <a:chExt cx="12192000" cy="6858000"/>
          </a:xfrm>
        </p:grpSpPr>
        <p:sp>
          <p:nvSpPr>
            <p:cNvPr id="940" name="Google Shape;940;p168"/>
            <p:cNvSpPr/>
            <p:nvPr/>
          </p:nvSpPr>
          <p:spPr>
            <a:xfrm>
              <a:off x="0" y="0"/>
              <a:ext cx="12192000" cy="6858000"/>
            </a:xfrm>
            <a:custGeom>
              <a:avLst/>
              <a:gdLst/>
              <a:ahLst/>
              <a:cxnLst/>
              <a:rect l="l" t="t" r="r" b="b"/>
              <a:pathLst>
                <a:path w="12192000" h="6858000" extrusionOk="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41" name="Google Shape;941;p168"/>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942" name="Google Shape;942;p168"/>
          <p:cNvSpPr txBox="1">
            <a:spLocks noGrp="1"/>
          </p:cNvSpPr>
          <p:nvPr>
            <p:ph type="ctrTitle"/>
          </p:nvPr>
        </p:nvSpPr>
        <p:spPr>
          <a:xfrm>
            <a:off x="332164" y="321469"/>
            <a:ext cx="5563200" cy="20787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943" name="Google Shape;943;p168"/>
          <p:cNvSpPr txBox="1">
            <a:spLocks noGrp="1"/>
          </p:cNvSpPr>
          <p:nvPr>
            <p:ph type="subTitle" idx="1"/>
          </p:nvPr>
        </p:nvSpPr>
        <p:spPr>
          <a:xfrm>
            <a:off x="332164" y="2546033"/>
            <a:ext cx="41046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matchingName="Title Slide Logo Shape Orange">
  <p:cSld name="Title Slide Logo Shape Orange">
    <p:spTree>
      <p:nvGrpSpPr>
        <p:cNvPr id="1" name="Shape 944"/>
        <p:cNvGrpSpPr/>
        <p:nvPr/>
      </p:nvGrpSpPr>
      <p:grpSpPr>
        <a:xfrm>
          <a:off x="0" y="0"/>
          <a:ext cx="0" cy="0"/>
          <a:chOff x="0" y="0"/>
          <a:chExt cx="0" cy="0"/>
        </a:xfrm>
      </p:grpSpPr>
      <p:grpSp>
        <p:nvGrpSpPr>
          <p:cNvPr id="945" name="Google Shape;945;p169"/>
          <p:cNvGrpSpPr/>
          <p:nvPr/>
        </p:nvGrpSpPr>
        <p:grpSpPr>
          <a:xfrm>
            <a:off x="0" y="0"/>
            <a:ext cx="6685577" cy="5143501"/>
            <a:chOff x="0" y="0"/>
            <a:chExt cx="8914102" cy="6858001"/>
          </a:xfrm>
        </p:grpSpPr>
        <p:sp>
          <p:nvSpPr>
            <p:cNvPr id="946" name="Google Shape;946;p169"/>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47" name="Google Shape;947;p169"/>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948" name="Google Shape;948;p169"/>
          <p:cNvSpPr txBox="1">
            <a:spLocks noGrp="1"/>
          </p:cNvSpPr>
          <p:nvPr>
            <p:ph type="ctrTitle"/>
          </p:nvPr>
        </p:nvSpPr>
        <p:spPr>
          <a:xfrm>
            <a:off x="332164" y="752708"/>
            <a:ext cx="3943500" cy="18192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3800"/>
              <a:buFont typeface="Georgia"/>
              <a:buNone/>
              <a:defRPr sz="38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949" name="Google Shape;949;p169"/>
          <p:cNvSpPr txBox="1">
            <a:spLocks noGrp="1"/>
          </p:cNvSpPr>
          <p:nvPr>
            <p:ph type="subTitle" idx="1"/>
          </p:nvPr>
        </p:nvSpPr>
        <p:spPr>
          <a:xfrm>
            <a:off x="332165" y="2811780"/>
            <a:ext cx="39435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matchingName="Title Slide Logo Shape Red">
  <p:cSld name="Title Slide Logo Shape Red">
    <p:spTree>
      <p:nvGrpSpPr>
        <p:cNvPr id="1" name="Shape 950"/>
        <p:cNvGrpSpPr/>
        <p:nvPr/>
      </p:nvGrpSpPr>
      <p:grpSpPr>
        <a:xfrm>
          <a:off x="0" y="0"/>
          <a:ext cx="0" cy="0"/>
          <a:chOff x="0" y="0"/>
          <a:chExt cx="0" cy="0"/>
        </a:xfrm>
      </p:grpSpPr>
      <p:grpSp>
        <p:nvGrpSpPr>
          <p:cNvPr id="951" name="Google Shape;951;p170"/>
          <p:cNvGrpSpPr/>
          <p:nvPr/>
        </p:nvGrpSpPr>
        <p:grpSpPr>
          <a:xfrm>
            <a:off x="0" y="0"/>
            <a:ext cx="6685577" cy="5143501"/>
            <a:chOff x="0" y="0"/>
            <a:chExt cx="8914102" cy="6858001"/>
          </a:xfrm>
        </p:grpSpPr>
        <p:sp>
          <p:nvSpPr>
            <p:cNvPr id="952" name="Google Shape;952;p170"/>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E0301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53" name="Google Shape;953;p170"/>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954" name="Google Shape;954;p170"/>
          <p:cNvSpPr txBox="1">
            <a:spLocks noGrp="1"/>
          </p:cNvSpPr>
          <p:nvPr>
            <p:ph type="ctrTitle"/>
          </p:nvPr>
        </p:nvSpPr>
        <p:spPr>
          <a:xfrm>
            <a:off x="332164" y="752708"/>
            <a:ext cx="3943500" cy="18192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3800"/>
              <a:buFont typeface="Georgia"/>
              <a:buNone/>
              <a:defRPr sz="38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955" name="Google Shape;955;p170"/>
          <p:cNvSpPr txBox="1">
            <a:spLocks noGrp="1"/>
          </p:cNvSpPr>
          <p:nvPr>
            <p:ph type="subTitle" idx="1"/>
          </p:nvPr>
        </p:nvSpPr>
        <p:spPr>
          <a:xfrm>
            <a:off x="332165" y="2811780"/>
            <a:ext cx="39435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matchingName="Title Slide Logo Shape Grey">
  <p:cSld name="Title Slide Logo Shape Grey">
    <p:spTree>
      <p:nvGrpSpPr>
        <p:cNvPr id="1" name="Shape 956"/>
        <p:cNvGrpSpPr/>
        <p:nvPr/>
      </p:nvGrpSpPr>
      <p:grpSpPr>
        <a:xfrm>
          <a:off x="0" y="0"/>
          <a:ext cx="0" cy="0"/>
          <a:chOff x="0" y="0"/>
          <a:chExt cx="0" cy="0"/>
        </a:xfrm>
      </p:grpSpPr>
      <p:grpSp>
        <p:nvGrpSpPr>
          <p:cNvPr id="957" name="Google Shape;957;p171"/>
          <p:cNvGrpSpPr/>
          <p:nvPr/>
        </p:nvGrpSpPr>
        <p:grpSpPr>
          <a:xfrm>
            <a:off x="0" y="0"/>
            <a:ext cx="6685577" cy="5143501"/>
            <a:chOff x="0" y="0"/>
            <a:chExt cx="8914102" cy="6858001"/>
          </a:xfrm>
        </p:grpSpPr>
        <p:sp>
          <p:nvSpPr>
            <p:cNvPr id="958" name="Google Shape;958;p171"/>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59" name="Google Shape;959;p171"/>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960" name="Google Shape;960;p171"/>
          <p:cNvSpPr txBox="1">
            <a:spLocks noGrp="1"/>
          </p:cNvSpPr>
          <p:nvPr>
            <p:ph type="ctrTitle"/>
          </p:nvPr>
        </p:nvSpPr>
        <p:spPr>
          <a:xfrm>
            <a:off x="332164" y="756889"/>
            <a:ext cx="3943500" cy="18147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3800"/>
              <a:buFont typeface="Georgia"/>
              <a:buNone/>
              <a:defRPr sz="38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961" name="Google Shape;961;p171"/>
          <p:cNvSpPr txBox="1">
            <a:spLocks noGrp="1"/>
          </p:cNvSpPr>
          <p:nvPr>
            <p:ph type="subTitle" idx="1"/>
          </p:nvPr>
        </p:nvSpPr>
        <p:spPr>
          <a:xfrm>
            <a:off x="332165" y="2811780"/>
            <a:ext cx="39435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matchingName="Title Slide Split">
  <p:cSld name="Title Slide Split">
    <p:spTree>
      <p:nvGrpSpPr>
        <p:cNvPr id="1" name="Shape 962"/>
        <p:cNvGrpSpPr/>
        <p:nvPr/>
      </p:nvGrpSpPr>
      <p:grpSpPr>
        <a:xfrm>
          <a:off x="0" y="0"/>
          <a:ext cx="0" cy="0"/>
          <a:chOff x="0" y="0"/>
          <a:chExt cx="0" cy="0"/>
        </a:xfrm>
      </p:grpSpPr>
      <p:sp>
        <p:nvSpPr>
          <p:cNvPr id="963" name="Google Shape;963;p172"/>
          <p:cNvSpPr/>
          <p:nvPr/>
        </p:nvSpPr>
        <p:spPr>
          <a:xfrm>
            <a:off x="4000254" y="0"/>
            <a:ext cx="51429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964" name="Google Shape;964;p172"/>
          <p:cNvSpPr txBox="1">
            <a:spLocks noGrp="1"/>
          </p:cNvSpPr>
          <p:nvPr>
            <p:ph type="ctrTitle"/>
          </p:nvPr>
        </p:nvSpPr>
        <p:spPr>
          <a:xfrm>
            <a:off x="332165" y="563166"/>
            <a:ext cx="3506400" cy="20085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dk1"/>
              </a:buClr>
              <a:buSzPts val="3300"/>
              <a:buFont typeface="Georgia"/>
              <a:buNone/>
              <a:defRPr sz="33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965" name="Google Shape;965;p172"/>
          <p:cNvSpPr txBox="1">
            <a:spLocks noGrp="1"/>
          </p:cNvSpPr>
          <p:nvPr>
            <p:ph type="subTitle" idx="1"/>
          </p:nvPr>
        </p:nvSpPr>
        <p:spPr>
          <a:xfrm>
            <a:off x="332164" y="2969514"/>
            <a:ext cx="35064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966" name="Google Shape;966;p172"/>
          <p:cNvSpPr/>
          <p:nvPr/>
        </p:nvSpPr>
        <p:spPr>
          <a:xfrm>
            <a:off x="4000254" y="0"/>
            <a:ext cx="51429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967" name="Google Shape;967;p172"/>
          <p:cNvSpPr/>
          <p:nvPr/>
        </p:nvSpPr>
        <p:spPr>
          <a:xfrm>
            <a:off x="4000254" y="0"/>
            <a:ext cx="51429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968" name="Google Shape;968;p172"/>
          <p:cNvPicPr preferRelativeResize="0"/>
          <p:nvPr/>
        </p:nvPicPr>
        <p:blipFill rotWithShape="1">
          <a:blip r:embed="rId2">
            <a:alphaModFix/>
          </a:blip>
          <a:srcRect/>
          <a:stretch/>
        </p:blipFill>
        <p:spPr>
          <a:xfrm>
            <a:off x="138845" y="3998214"/>
            <a:ext cx="1227388" cy="1013225"/>
          </a:xfrm>
          <a:prstGeom prst="rect">
            <a:avLst/>
          </a:prstGeom>
          <a:noFill/>
          <a:ln>
            <a:noFill/>
          </a:ln>
        </p:spPr>
      </p:pic>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969"/>
        <p:cNvGrpSpPr/>
        <p:nvPr/>
      </p:nvGrpSpPr>
      <p:grpSpPr>
        <a:xfrm>
          <a:off x="0" y="0"/>
          <a:ext cx="0" cy="0"/>
          <a:chOff x="0" y="0"/>
          <a:chExt cx="0" cy="0"/>
        </a:xfrm>
      </p:grpSpPr>
      <p:sp>
        <p:nvSpPr>
          <p:cNvPr id="970" name="Google Shape;970;p173"/>
          <p:cNvSpPr txBox="1">
            <a:spLocks noGrp="1"/>
          </p:cNvSpPr>
          <p:nvPr>
            <p:ph type="title"/>
          </p:nvPr>
        </p:nvSpPr>
        <p:spPr>
          <a:xfrm>
            <a:off x="332164" y="324000"/>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971" name="Google Shape;971;p173"/>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All Grey">
  <p:cSld name="Title Slide All Grey">
    <p:bg>
      <p:bgPr>
        <a:solidFill>
          <a:srgbClr val="464646"/>
        </a:solidFill>
        <a:effectLst/>
      </p:bgPr>
    </p:bg>
    <p:spTree>
      <p:nvGrpSpPr>
        <p:cNvPr id="1" name="Shape 97"/>
        <p:cNvGrpSpPr/>
        <p:nvPr/>
      </p:nvGrpSpPr>
      <p:grpSpPr>
        <a:xfrm>
          <a:off x="0" y="0"/>
          <a:ext cx="0" cy="0"/>
          <a:chOff x="0" y="0"/>
          <a:chExt cx="0" cy="0"/>
        </a:xfrm>
      </p:grpSpPr>
      <p:sp>
        <p:nvSpPr>
          <p:cNvPr id="98" name="Google Shape;98;p19"/>
          <p:cNvSpPr txBox="1">
            <a:spLocks noGrp="1"/>
          </p:cNvSpPr>
          <p:nvPr>
            <p:ph type="ctrTitle"/>
          </p:nvPr>
        </p:nvSpPr>
        <p:spPr>
          <a:xfrm>
            <a:off x="332184" y="321469"/>
            <a:ext cx="5563800" cy="19887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99" name="Google Shape;99;p19"/>
          <p:cNvSpPr txBox="1">
            <a:spLocks noGrp="1"/>
          </p:cNvSpPr>
          <p:nvPr>
            <p:ph type="subTitle" idx="1"/>
          </p:nvPr>
        </p:nvSpPr>
        <p:spPr>
          <a:xfrm>
            <a:off x="332185" y="2811780"/>
            <a:ext cx="41055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100" name="Google Shape;100;p19"/>
          <p:cNvPicPr preferRelativeResize="0"/>
          <p:nvPr/>
        </p:nvPicPr>
        <p:blipFill rotWithShape="1">
          <a:blip r:embed="rId2">
            <a:alphaModFix/>
          </a:blip>
          <a:srcRect/>
          <a:stretch/>
        </p:blipFill>
        <p:spPr>
          <a:xfrm>
            <a:off x="138854" y="3998214"/>
            <a:ext cx="1227583" cy="1013388"/>
          </a:xfrm>
          <a:prstGeom prst="rect">
            <a:avLst/>
          </a:prstGeom>
          <a:noFill/>
          <a:ln>
            <a:noFill/>
          </a:ln>
        </p:spPr>
      </p:pic>
      <p:sp>
        <p:nvSpPr>
          <p:cNvPr id="101" name="Google Shape;101;p1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matchingName="Section Header Orange">
  <p:cSld name="Section Header Orange">
    <p:bg>
      <p:bgPr>
        <a:solidFill>
          <a:srgbClr val="D04A02"/>
        </a:solidFill>
        <a:effectLst/>
      </p:bgPr>
    </p:bg>
    <p:spTree>
      <p:nvGrpSpPr>
        <p:cNvPr id="1" name="Shape 972"/>
        <p:cNvGrpSpPr/>
        <p:nvPr/>
      </p:nvGrpSpPr>
      <p:grpSpPr>
        <a:xfrm>
          <a:off x="0" y="0"/>
          <a:ext cx="0" cy="0"/>
          <a:chOff x="0" y="0"/>
          <a:chExt cx="0" cy="0"/>
        </a:xfrm>
      </p:grpSpPr>
      <p:sp>
        <p:nvSpPr>
          <p:cNvPr id="973" name="Google Shape;973;p174"/>
          <p:cNvSpPr txBox="1">
            <a:spLocks noGrp="1"/>
          </p:cNvSpPr>
          <p:nvPr>
            <p:ph type="title"/>
          </p:nvPr>
        </p:nvSpPr>
        <p:spPr>
          <a:xfrm>
            <a:off x="3713331" y="1577578"/>
            <a:ext cx="3702300" cy="19233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974" name="Google Shape;974;p174"/>
          <p:cNvSpPr txBox="1">
            <a:spLocks noGrp="1"/>
          </p:cNvSpPr>
          <p:nvPr>
            <p:ph type="subTitle" idx="1"/>
          </p:nvPr>
        </p:nvSpPr>
        <p:spPr>
          <a:xfrm>
            <a:off x="332164" y="0"/>
            <a:ext cx="3258600" cy="5143500"/>
          </a:xfrm>
          <a:prstGeom prst="rect">
            <a:avLst/>
          </a:prstGeom>
          <a:noFill/>
          <a:ln>
            <a:noFill/>
          </a:ln>
        </p:spPr>
        <p:txBody>
          <a:bodyPr spcFirstLastPara="1" wrap="square" lIns="0" tIns="0" rIns="0" bIns="0" anchor="ctr" anchorCtr="0">
            <a:noAutofit/>
          </a:bodyPr>
          <a:lstStyle>
            <a:lvl1pPr marR="0" lvl="0"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1pPr>
            <a:lvl2pPr marR="0" lvl="1"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2pPr>
            <a:lvl3pPr marR="0" lvl="2"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3pPr>
            <a:lvl4pPr marR="0" lvl="3"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4pPr>
            <a:lvl5pPr marR="0" lvl="4"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5pPr>
            <a:lvl6pPr marR="0" lvl="5"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6pPr>
            <a:lvl7pPr marR="0" lvl="6"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7pPr>
            <a:lvl8pPr marR="0" lvl="7"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8pPr>
            <a:lvl9pPr marR="0" lvl="8"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matchingName="Section Header Red">
  <p:cSld name="Section Header Red">
    <p:bg>
      <p:bgPr>
        <a:solidFill>
          <a:srgbClr val="E0301E"/>
        </a:solidFill>
        <a:effectLst/>
      </p:bgPr>
    </p:bg>
    <p:spTree>
      <p:nvGrpSpPr>
        <p:cNvPr id="1" name="Shape 975"/>
        <p:cNvGrpSpPr/>
        <p:nvPr/>
      </p:nvGrpSpPr>
      <p:grpSpPr>
        <a:xfrm>
          <a:off x="0" y="0"/>
          <a:ext cx="0" cy="0"/>
          <a:chOff x="0" y="0"/>
          <a:chExt cx="0" cy="0"/>
        </a:xfrm>
      </p:grpSpPr>
      <p:sp>
        <p:nvSpPr>
          <p:cNvPr id="976" name="Google Shape;976;p175"/>
          <p:cNvSpPr txBox="1">
            <a:spLocks noGrp="1"/>
          </p:cNvSpPr>
          <p:nvPr>
            <p:ph type="title"/>
          </p:nvPr>
        </p:nvSpPr>
        <p:spPr>
          <a:xfrm>
            <a:off x="3713331" y="1577578"/>
            <a:ext cx="3702300" cy="19233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977" name="Google Shape;977;p175"/>
          <p:cNvSpPr txBox="1">
            <a:spLocks noGrp="1"/>
          </p:cNvSpPr>
          <p:nvPr>
            <p:ph type="subTitle" idx="1"/>
          </p:nvPr>
        </p:nvSpPr>
        <p:spPr>
          <a:xfrm>
            <a:off x="332164" y="0"/>
            <a:ext cx="3258600" cy="5143500"/>
          </a:xfrm>
          <a:prstGeom prst="rect">
            <a:avLst/>
          </a:prstGeom>
          <a:noFill/>
          <a:ln>
            <a:noFill/>
          </a:ln>
        </p:spPr>
        <p:txBody>
          <a:bodyPr spcFirstLastPara="1" wrap="square" lIns="0" tIns="0" rIns="0" bIns="0" anchor="ctr" anchorCtr="0">
            <a:noAutofit/>
          </a:bodyPr>
          <a:lstStyle>
            <a:lvl1pPr marR="0" lvl="0"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1pPr>
            <a:lvl2pPr marR="0" lvl="1"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2pPr>
            <a:lvl3pPr marR="0" lvl="2"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3pPr>
            <a:lvl4pPr marR="0" lvl="3"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4pPr>
            <a:lvl5pPr marR="0" lvl="4"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5pPr>
            <a:lvl6pPr marR="0" lvl="5"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6pPr>
            <a:lvl7pPr marR="0" lvl="6"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7pPr>
            <a:lvl8pPr marR="0" lvl="7"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8pPr>
            <a:lvl9pPr marR="0" lvl="8"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matchingName="Section Header Grey">
  <p:cSld name="Section Header Grey">
    <p:bg>
      <p:bgPr>
        <a:solidFill>
          <a:srgbClr val="464646"/>
        </a:solidFill>
        <a:effectLst/>
      </p:bgPr>
    </p:bg>
    <p:spTree>
      <p:nvGrpSpPr>
        <p:cNvPr id="1" name="Shape 978"/>
        <p:cNvGrpSpPr/>
        <p:nvPr/>
      </p:nvGrpSpPr>
      <p:grpSpPr>
        <a:xfrm>
          <a:off x="0" y="0"/>
          <a:ext cx="0" cy="0"/>
          <a:chOff x="0" y="0"/>
          <a:chExt cx="0" cy="0"/>
        </a:xfrm>
      </p:grpSpPr>
      <p:sp>
        <p:nvSpPr>
          <p:cNvPr id="979" name="Google Shape;979;p176"/>
          <p:cNvSpPr txBox="1">
            <a:spLocks noGrp="1"/>
          </p:cNvSpPr>
          <p:nvPr>
            <p:ph type="title"/>
          </p:nvPr>
        </p:nvSpPr>
        <p:spPr>
          <a:xfrm>
            <a:off x="3713331" y="1577578"/>
            <a:ext cx="3702300" cy="19233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980" name="Google Shape;980;p176"/>
          <p:cNvSpPr txBox="1">
            <a:spLocks noGrp="1"/>
          </p:cNvSpPr>
          <p:nvPr>
            <p:ph type="subTitle" idx="1"/>
          </p:nvPr>
        </p:nvSpPr>
        <p:spPr>
          <a:xfrm>
            <a:off x="332164" y="0"/>
            <a:ext cx="3258600" cy="5143500"/>
          </a:xfrm>
          <a:prstGeom prst="rect">
            <a:avLst/>
          </a:prstGeom>
          <a:noFill/>
          <a:ln>
            <a:noFill/>
          </a:ln>
        </p:spPr>
        <p:txBody>
          <a:bodyPr spcFirstLastPara="1" wrap="square" lIns="0" tIns="0" rIns="0" bIns="0" anchor="ctr" anchorCtr="0">
            <a:noAutofit/>
          </a:bodyPr>
          <a:lstStyle>
            <a:lvl1pPr marR="0" lvl="0"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1pPr>
            <a:lvl2pPr marR="0" lvl="1"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2pPr>
            <a:lvl3pPr marR="0" lvl="2"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3pPr>
            <a:lvl4pPr marR="0" lvl="3"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4pPr>
            <a:lvl5pPr marR="0" lvl="4"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5pPr>
            <a:lvl6pPr marR="0" lvl="5"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6pPr>
            <a:lvl7pPr marR="0" lvl="6"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7pPr>
            <a:lvl8pPr marR="0" lvl="7"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8pPr>
            <a:lvl9pPr marR="0" lvl="8"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matchingName="Section Header Orange Manual">
  <p:cSld name="Section Header Orange Manual">
    <p:bg>
      <p:bgPr>
        <a:solidFill>
          <a:srgbClr val="D04A02"/>
        </a:solidFill>
        <a:effectLst/>
      </p:bgPr>
    </p:bg>
    <p:spTree>
      <p:nvGrpSpPr>
        <p:cNvPr id="1" name="Shape 981"/>
        <p:cNvGrpSpPr/>
        <p:nvPr/>
      </p:nvGrpSpPr>
      <p:grpSpPr>
        <a:xfrm>
          <a:off x="0" y="0"/>
          <a:ext cx="0" cy="0"/>
          <a:chOff x="0" y="0"/>
          <a:chExt cx="0" cy="0"/>
        </a:xfrm>
      </p:grpSpPr>
      <p:sp>
        <p:nvSpPr>
          <p:cNvPr id="982" name="Google Shape;982;p177"/>
          <p:cNvSpPr txBox="1">
            <a:spLocks noGrp="1"/>
          </p:cNvSpPr>
          <p:nvPr>
            <p:ph type="title"/>
          </p:nvPr>
        </p:nvSpPr>
        <p:spPr>
          <a:xfrm>
            <a:off x="332164" y="321469"/>
            <a:ext cx="1031100" cy="14745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lt1"/>
              </a:buClr>
              <a:buSzPts val="10800"/>
              <a:buFont typeface="Arial"/>
              <a:buNone/>
              <a:defRPr sz="108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matchingName="Section Header Red Manual">
  <p:cSld name="Section Header Red Manual">
    <p:bg>
      <p:bgPr>
        <a:solidFill>
          <a:srgbClr val="E0301E"/>
        </a:solidFill>
        <a:effectLst/>
      </p:bgPr>
    </p:bg>
    <p:spTree>
      <p:nvGrpSpPr>
        <p:cNvPr id="1" name="Shape 983"/>
        <p:cNvGrpSpPr/>
        <p:nvPr/>
      </p:nvGrpSpPr>
      <p:grpSpPr>
        <a:xfrm>
          <a:off x="0" y="0"/>
          <a:ext cx="0" cy="0"/>
          <a:chOff x="0" y="0"/>
          <a:chExt cx="0" cy="0"/>
        </a:xfrm>
      </p:grpSpPr>
      <p:sp>
        <p:nvSpPr>
          <p:cNvPr id="984" name="Google Shape;984;p178"/>
          <p:cNvSpPr txBox="1">
            <a:spLocks noGrp="1"/>
          </p:cNvSpPr>
          <p:nvPr>
            <p:ph type="title"/>
          </p:nvPr>
        </p:nvSpPr>
        <p:spPr>
          <a:xfrm>
            <a:off x="332164" y="321469"/>
            <a:ext cx="1031100" cy="14745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lt1"/>
              </a:buClr>
              <a:buSzPts val="10800"/>
              <a:buFont typeface="Arial"/>
              <a:buNone/>
              <a:defRPr sz="108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matchingName="Section Header Grey Manual">
  <p:cSld name="Section Header Grey Manual">
    <p:bg>
      <p:bgPr>
        <a:solidFill>
          <a:srgbClr val="464646"/>
        </a:solidFill>
        <a:effectLst/>
      </p:bgPr>
    </p:bg>
    <p:spTree>
      <p:nvGrpSpPr>
        <p:cNvPr id="1" name="Shape 985"/>
        <p:cNvGrpSpPr/>
        <p:nvPr/>
      </p:nvGrpSpPr>
      <p:grpSpPr>
        <a:xfrm>
          <a:off x="0" y="0"/>
          <a:ext cx="0" cy="0"/>
          <a:chOff x="0" y="0"/>
          <a:chExt cx="0" cy="0"/>
        </a:xfrm>
      </p:grpSpPr>
      <p:sp>
        <p:nvSpPr>
          <p:cNvPr id="986" name="Google Shape;986;p179"/>
          <p:cNvSpPr txBox="1">
            <a:spLocks noGrp="1"/>
          </p:cNvSpPr>
          <p:nvPr>
            <p:ph type="title"/>
          </p:nvPr>
        </p:nvSpPr>
        <p:spPr>
          <a:xfrm>
            <a:off x="332164" y="321469"/>
            <a:ext cx="1031100" cy="14745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lt1"/>
              </a:buClr>
              <a:buSzPts val="10800"/>
              <a:buFont typeface="Arial"/>
              <a:buNone/>
              <a:defRPr sz="108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matchingName="Quote 1 Image Full">
  <p:cSld name="Quote 1 Image Full">
    <p:bg>
      <p:bgPr>
        <a:solidFill>
          <a:srgbClr val="DEDEDE"/>
        </a:solidFill>
        <a:effectLst/>
      </p:bgPr>
    </p:bg>
    <p:spTree>
      <p:nvGrpSpPr>
        <p:cNvPr id="1" name="Shape 987"/>
        <p:cNvGrpSpPr/>
        <p:nvPr/>
      </p:nvGrpSpPr>
      <p:grpSpPr>
        <a:xfrm>
          <a:off x="0" y="0"/>
          <a:ext cx="0" cy="0"/>
          <a:chOff x="0" y="0"/>
          <a:chExt cx="0" cy="0"/>
        </a:xfrm>
      </p:grpSpPr>
      <p:sp>
        <p:nvSpPr>
          <p:cNvPr id="988" name="Google Shape;988;p180"/>
          <p:cNvSpPr txBox="1">
            <a:spLocks noGrp="1"/>
          </p:cNvSpPr>
          <p:nvPr>
            <p:ph type="body" idx="1"/>
          </p:nvPr>
        </p:nvSpPr>
        <p:spPr>
          <a:xfrm>
            <a:off x="0" y="857250"/>
            <a:ext cx="3429000" cy="3429000"/>
          </a:xfrm>
          <a:prstGeom prst="rect">
            <a:avLst/>
          </a:prstGeom>
          <a:solidFill>
            <a:srgbClr val="E0301E"/>
          </a:solidFill>
          <a:ln>
            <a:noFill/>
          </a:ln>
        </p:spPr>
        <p:txBody>
          <a:bodyPr spcFirstLastPara="1" wrap="square" lIns="329150" tIns="1079925" rIns="189000" bIns="135000" anchor="t" anchorCtr="0">
            <a:noAutofit/>
          </a:bodyPr>
          <a:lstStyle>
            <a:lvl1pPr marL="457200" marR="0" lvl="0" indent="-228600" algn="l" rtl="0">
              <a:lnSpc>
                <a:spcPct val="90000"/>
              </a:lnSpc>
              <a:spcBef>
                <a:spcPts val="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23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989" name="Google Shape;989;p180"/>
          <p:cNvSpPr/>
          <p:nvPr/>
        </p:nvSpPr>
        <p:spPr>
          <a:xfrm>
            <a:off x="332164" y="1217777"/>
            <a:ext cx="65361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990" name="Google Shape;990;p180"/>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matchingName="Quote 1 Image Orange">
  <p:cSld name="Quote 1 Image Orange">
    <p:bg>
      <p:bgPr>
        <a:solidFill>
          <a:srgbClr val="D04A02"/>
        </a:solidFill>
        <a:effectLst/>
      </p:bgPr>
    </p:bg>
    <p:spTree>
      <p:nvGrpSpPr>
        <p:cNvPr id="1" name="Shape 991"/>
        <p:cNvGrpSpPr/>
        <p:nvPr/>
      </p:nvGrpSpPr>
      <p:grpSpPr>
        <a:xfrm>
          <a:off x="0" y="0"/>
          <a:ext cx="0" cy="0"/>
          <a:chOff x="0" y="0"/>
          <a:chExt cx="0" cy="0"/>
        </a:xfrm>
      </p:grpSpPr>
      <p:sp>
        <p:nvSpPr>
          <p:cNvPr id="992" name="Google Shape;992;p181"/>
          <p:cNvSpPr/>
          <p:nvPr/>
        </p:nvSpPr>
        <p:spPr>
          <a:xfrm>
            <a:off x="4571719" y="0"/>
            <a:ext cx="45717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993" name="Google Shape;993;p181"/>
          <p:cNvSpPr txBox="1">
            <a:spLocks noGrp="1"/>
          </p:cNvSpPr>
          <p:nvPr>
            <p:ph type="body" idx="1"/>
          </p:nvPr>
        </p:nvSpPr>
        <p:spPr>
          <a:xfrm>
            <a:off x="332164" y="1285875"/>
            <a:ext cx="3974100" cy="33432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lt1"/>
              </a:buClr>
              <a:buSzPts val="2900"/>
              <a:buFont typeface="Arial"/>
              <a:buNone/>
              <a:defRPr sz="29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23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994" name="Google Shape;994;p181"/>
          <p:cNvSpPr/>
          <p:nvPr/>
        </p:nvSpPr>
        <p:spPr>
          <a:xfrm>
            <a:off x="332164" y="515251"/>
            <a:ext cx="65361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995" name="Google Shape;995;p181"/>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996" name="Google Shape;996;p181"/>
          <p:cNvSpPr txBox="1"/>
          <p:nvPr/>
        </p:nvSpPr>
        <p:spPr>
          <a:xfrm>
            <a:off x="332164" y="4869180"/>
            <a:ext cx="4104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Quote 1 Image">
  <p:cSld name="Quote 1 Image">
    <p:spTree>
      <p:nvGrpSpPr>
        <p:cNvPr id="1" name="Shape 997"/>
        <p:cNvGrpSpPr/>
        <p:nvPr/>
      </p:nvGrpSpPr>
      <p:grpSpPr>
        <a:xfrm>
          <a:off x="0" y="0"/>
          <a:ext cx="0" cy="0"/>
          <a:chOff x="0" y="0"/>
          <a:chExt cx="0" cy="0"/>
        </a:xfrm>
      </p:grpSpPr>
      <p:sp>
        <p:nvSpPr>
          <p:cNvPr id="998" name="Google Shape;998;p182"/>
          <p:cNvSpPr/>
          <p:nvPr/>
        </p:nvSpPr>
        <p:spPr>
          <a:xfrm>
            <a:off x="4571719" y="0"/>
            <a:ext cx="45717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999" name="Google Shape;999;p182"/>
          <p:cNvSpPr txBox="1">
            <a:spLocks noGrp="1"/>
          </p:cNvSpPr>
          <p:nvPr>
            <p:ph type="body" idx="1"/>
          </p:nvPr>
        </p:nvSpPr>
        <p:spPr>
          <a:xfrm>
            <a:off x="332164" y="1285875"/>
            <a:ext cx="3974100" cy="33432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dk1"/>
              </a:buClr>
              <a:buSzPts val="2900"/>
              <a:buFont typeface="Arial"/>
              <a:buNone/>
              <a:defRPr sz="290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23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1000" name="Google Shape;1000;p182"/>
          <p:cNvSpPr/>
          <p:nvPr/>
        </p:nvSpPr>
        <p:spPr>
          <a:xfrm>
            <a:off x="332164" y="515251"/>
            <a:ext cx="65361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01" name="Google Shape;1001;p182"/>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matchingName="Quote 2 Orange">
  <p:cSld name="Quote 2 Orange">
    <p:bg>
      <p:bgPr>
        <a:solidFill>
          <a:srgbClr val="D04A02"/>
        </a:solidFill>
        <a:effectLst/>
      </p:bgPr>
    </p:bg>
    <p:spTree>
      <p:nvGrpSpPr>
        <p:cNvPr id="1" name="Shape 1002"/>
        <p:cNvGrpSpPr/>
        <p:nvPr/>
      </p:nvGrpSpPr>
      <p:grpSpPr>
        <a:xfrm>
          <a:off x="0" y="0"/>
          <a:ext cx="0" cy="0"/>
          <a:chOff x="0" y="0"/>
          <a:chExt cx="0" cy="0"/>
        </a:xfrm>
      </p:grpSpPr>
      <p:sp>
        <p:nvSpPr>
          <p:cNvPr id="1003" name="Google Shape;1003;p183"/>
          <p:cNvSpPr txBox="1">
            <a:spLocks noGrp="1"/>
          </p:cNvSpPr>
          <p:nvPr>
            <p:ph type="body" idx="1"/>
          </p:nvPr>
        </p:nvSpPr>
        <p:spPr>
          <a:xfrm>
            <a:off x="332165" y="1705928"/>
            <a:ext cx="7154700" cy="29232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lt1"/>
              </a:buClr>
              <a:buSzPts val="2900"/>
              <a:buFont typeface="Arial"/>
              <a:buNone/>
              <a:defRPr sz="29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23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1004" name="Google Shape;1004;p183"/>
          <p:cNvSpPr/>
          <p:nvPr/>
        </p:nvSpPr>
        <p:spPr>
          <a:xfrm>
            <a:off x="332164" y="1022219"/>
            <a:ext cx="65361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05" name="Google Shape;1005;p183"/>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006" name="Google Shape;1006;p183"/>
          <p:cNvSpPr txBox="1"/>
          <p:nvPr/>
        </p:nvSpPr>
        <p:spPr>
          <a:xfrm>
            <a:off x="332164" y="4869180"/>
            <a:ext cx="4104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Slide All White">
  <p:cSld name="Title Slide All White">
    <p:bg>
      <p:bgPr>
        <a:solidFill>
          <a:schemeClr val="lt1"/>
        </a:solidFill>
        <a:effectLst/>
      </p:bgPr>
    </p:bg>
    <p:spTree>
      <p:nvGrpSpPr>
        <p:cNvPr id="1" name="Shape 102"/>
        <p:cNvGrpSpPr/>
        <p:nvPr/>
      </p:nvGrpSpPr>
      <p:grpSpPr>
        <a:xfrm>
          <a:off x="0" y="0"/>
          <a:ext cx="0" cy="0"/>
          <a:chOff x="0" y="0"/>
          <a:chExt cx="0" cy="0"/>
        </a:xfrm>
      </p:grpSpPr>
      <p:sp>
        <p:nvSpPr>
          <p:cNvPr id="103" name="Google Shape;103;p20"/>
          <p:cNvSpPr txBox="1">
            <a:spLocks noGrp="1"/>
          </p:cNvSpPr>
          <p:nvPr>
            <p:ph type="ctrTitle"/>
          </p:nvPr>
        </p:nvSpPr>
        <p:spPr>
          <a:xfrm>
            <a:off x="332184" y="321469"/>
            <a:ext cx="5563800" cy="19887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dk1"/>
              </a:buClr>
              <a:buSzPts val="4500"/>
              <a:buFont typeface="Georgia"/>
              <a:buNone/>
              <a:defRPr sz="45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04" name="Google Shape;104;p20"/>
          <p:cNvSpPr txBox="1">
            <a:spLocks noGrp="1"/>
          </p:cNvSpPr>
          <p:nvPr>
            <p:ph type="subTitle" idx="1"/>
          </p:nvPr>
        </p:nvSpPr>
        <p:spPr>
          <a:xfrm>
            <a:off x="332185" y="2811780"/>
            <a:ext cx="41055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pic>
        <p:nvPicPr>
          <p:cNvPr id="105" name="Google Shape;105;p20"/>
          <p:cNvPicPr preferRelativeResize="0"/>
          <p:nvPr/>
        </p:nvPicPr>
        <p:blipFill rotWithShape="1">
          <a:blip r:embed="rId2">
            <a:alphaModFix/>
          </a:blip>
          <a:srcRect/>
          <a:stretch/>
        </p:blipFill>
        <p:spPr>
          <a:xfrm>
            <a:off x="138854" y="3998214"/>
            <a:ext cx="1227583" cy="1013390"/>
          </a:xfrm>
          <a:prstGeom prst="rect">
            <a:avLst/>
          </a:prstGeom>
          <a:noFill/>
          <a:ln>
            <a:noFill/>
          </a:ln>
        </p:spPr>
      </p:pic>
      <p:sp>
        <p:nvSpPr>
          <p:cNvPr id="106" name="Google Shape;106;p2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matchingName="Quote 2 Red">
  <p:cSld name="Quote 2 Red">
    <p:bg>
      <p:bgPr>
        <a:solidFill>
          <a:srgbClr val="E0301E"/>
        </a:solidFill>
        <a:effectLst/>
      </p:bgPr>
    </p:bg>
    <p:spTree>
      <p:nvGrpSpPr>
        <p:cNvPr id="1" name="Shape 1007"/>
        <p:cNvGrpSpPr/>
        <p:nvPr/>
      </p:nvGrpSpPr>
      <p:grpSpPr>
        <a:xfrm>
          <a:off x="0" y="0"/>
          <a:ext cx="0" cy="0"/>
          <a:chOff x="0" y="0"/>
          <a:chExt cx="0" cy="0"/>
        </a:xfrm>
      </p:grpSpPr>
      <p:sp>
        <p:nvSpPr>
          <p:cNvPr id="1008" name="Google Shape;1008;p184"/>
          <p:cNvSpPr txBox="1">
            <a:spLocks noGrp="1"/>
          </p:cNvSpPr>
          <p:nvPr>
            <p:ph type="body" idx="1"/>
          </p:nvPr>
        </p:nvSpPr>
        <p:spPr>
          <a:xfrm>
            <a:off x="332165" y="1705928"/>
            <a:ext cx="7154700" cy="29232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lt1"/>
              </a:buClr>
              <a:buSzPts val="2900"/>
              <a:buFont typeface="Arial"/>
              <a:buNone/>
              <a:defRPr sz="29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23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1009" name="Google Shape;1009;p184"/>
          <p:cNvSpPr/>
          <p:nvPr/>
        </p:nvSpPr>
        <p:spPr>
          <a:xfrm>
            <a:off x="332164" y="1022219"/>
            <a:ext cx="65361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10" name="Google Shape;1010;p184"/>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011" name="Google Shape;1011;p184"/>
          <p:cNvSpPr txBox="1"/>
          <p:nvPr/>
        </p:nvSpPr>
        <p:spPr>
          <a:xfrm>
            <a:off x="332164" y="4869180"/>
            <a:ext cx="4104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matchingName="Quote 2 Rose">
  <p:cSld name="Quote 2 Rose">
    <p:bg>
      <p:bgPr>
        <a:solidFill>
          <a:srgbClr val="D93954"/>
        </a:solidFill>
        <a:effectLst/>
      </p:bgPr>
    </p:bg>
    <p:spTree>
      <p:nvGrpSpPr>
        <p:cNvPr id="1" name="Shape 1012"/>
        <p:cNvGrpSpPr/>
        <p:nvPr/>
      </p:nvGrpSpPr>
      <p:grpSpPr>
        <a:xfrm>
          <a:off x="0" y="0"/>
          <a:ext cx="0" cy="0"/>
          <a:chOff x="0" y="0"/>
          <a:chExt cx="0" cy="0"/>
        </a:xfrm>
      </p:grpSpPr>
      <p:sp>
        <p:nvSpPr>
          <p:cNvPr id="1013" name="Google Shape;1013;p185"/>
          <p:cNvSpPr txBox="1">
            <a:spLocks noGrp="1"/>
          </p:cNvSpPr>
          <p:nvPr>
            <p:ph type="body" idx="1"/>
          </p:nvPr>
        </p:nvSpPr>
        <p:spPr>
          <a:xfrm>
            <a:off x="332165" y="1705928"/>
            <a:ext cx="7154700" cy="29232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lt1"/>
              </a:buClr>
              <a:buSzPts val="2900"/>
              <a:buFont typeface="Arial"/>
              <a:buNone/>
              <a:defRPr sz="29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23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1014" name="Google Shape;1014;p185"/>
          <p:cNvSpPr/>
          <p:nvPr/>
        </p:nvSpPr>
        <p:spPr>
          <a:xfrm>
            <a:off x="332164" y="1022219"/>
            <a:ext cx="65361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15" name="Google Shape;1015;p185"/>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016" name="Google Shape;1016;p185"/>
          <p:cNvSpPr txBox="1"/>
          <p:nvPr/>
        </p:nvSpPr>
        <p:spPr>
          <a:xfrm>
            <a:off x="332164" y="4869180"/>
            <a:ext cx="4104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matchingName="Quote 2 Grey">
  <p:cSld name="Quote 2 Grey">
    <p:bg>
      <p:bgPr>
        <a:solidFill>
          <a:srgbClr val="464646"/>
        </a:solidFill>
        <a:effectLst/>
      </p:bgPr>
    </p:bg>
    <p:spTree>
      <p:nvGrpSpPr>
        <p:cNvPr id="1" name="Shape 1017"/>
        <p:cNvGrpSpPr/>
        <p:nvPr/>
      </p:nvGrpSpPr>
      <p:grpSpPr>
        <a:xfrm>
          <a:off x="0" y="0"/>
          <a:ext cx="0" cy="0"/>
          <a:chOff x="0" y="0"/>
          <a:chExt cx="0" cy="0"/>
        </a:xfrm>
      </p:grpSpPr>
      <p:sp>
        <p:nvSpPr>
          <p:cNvPr id="1018" name="Google Shape;1018;p186"/>
          <p:cNvSpPr txBox="1">
            <a:spLocks noGrp="1"/>
          </p:cNvSpPr>
          <p:nvPr>
            <p:ph type="body" idx="1"/>
          </p:nvPr>
        </p:nvSpPr>
        <p:spPr>
          <a:xfrm>
            <a:off x="332165" y="1705928"/>
            <a:ext cx="7154700" cy="29232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lt1"/>
              </a:buClr>
              <a:buSzPts val="2900"/>
              <a:buFont typeface="Arial"/>
              <a:buNone/>
              <a:defRPr sz="29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23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1019" name="Google Shape;1019;p186"/>
          <p:cNvSpPr/>
          <p:nvPr/>
        </p:nvSpPr>
        <p:spPr>
          <a:xfrm>
            <a:off x="332164" y="1022219"/>
            <a:ext cx="65361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20" name="Google Shape;1020;p186"/>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021" name="Google Shape;1021;p186"/>
          <p:cNvSpPr txBox="1"/>
          <p:nvPr/>
        </p:nvSpPr>
        <p:spPr>
          <a:xfrm>
            <a:off x="332164" y="4869180"/>
            <a:ext cx="4104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1022"/>
        <p:cNvGrpSpPr/>
        <p:nvPr/>
      </p:nvGrpSpPr>
      <p:grpSpPr>
        <a:xfrm>
          <a:off x="0" y="0"/>
          <a:ext cx="0" cy="0"/>
          <a:chOff x="0" y="0"/>
          <a:chExt cx="0" cy="0"/>
        </a:xfrm>
      </p:grpSpPr>
      <p:sp>
        <p:nvSpPr>
          <p:cNvPr id="1023" name="Google Shape;1023;p187"/>
          <p:cNvSpPr txBox="1">
            <a:spLocks noGrp="1"/>
          </p:cNvSpPr>
          <p:nvPr>
            <p:ph type="body" idx="1"/>
          </p:nvPr>
        </p:nvSpPr>
        <p:spPr>
          <a:xfrm>
            <a:off x="332165" y="1705928"/>
            <a:ext cx="7154700" cy="29232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dk1"/>
              </a:buClr>
              <a:buSzPts val="2900"/>
              <a:buFont typeface="Arial"/>
              <a:buNone/>
              <a:defRPr sz="290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23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1024" name="Google Shape;1024;p187"/>
          <p:cNvSpPr/>
          <p:nvPr/>
        </p:nvSpPr>
        <p:spPr>
          <a:xfrm>
            <a:off x="332164" y="1022219"/>
            <a:ext cx="65361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25" name="Google Shape;1025;p187"/>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26"/>
        <p:cNvGrpSpPr/>
        <p:nvPr/>
      </p:nvGrpSpPr>
      <p:grpSpPr>
        <a:xfrm>
          <a:off x="0" y="0"/>
          <a:ext cx="0" cy="0"/>
          <a:chOff x="0" y="0"/>
          <a:chExt cx="0" cy="0"/>
        </a:xfrm>
      </p:grpSpPr>
      <p:sp>
        <p:nvSpPr>
          <p:cNvPr id="1027" name="Google Shape;1027;p188"/>
          <p:cNvSpPr txBox="1">
            <a:spLocks noGrp="1"/>
          </p:cNvSpPr>
          <p:nvPr>
            <p:ph type="title"/>
          </p:nvPr>
        </p:nvSpPr>
        <p:spPr>
          <a:xfrm>
            <a:off x="332164" y="324000"/>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028" name="Google Shape;1028;p188"/>
          <p:cNvSpPr txBox="1">
            <a:spLocks noGrp="1"/>
          </p:cNvSpPr>
          <p:nvPr>
            <p:ph type="body" idx="1"/>
          </p:nvPr>
        </p:nvSpPr>
        <p:spPr>
          <a:xfrm>
            <a:off x="332164" y="1577340"/>
            <a:ext cx="5563200" cy="30552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029" name="Google Shape;1029;p188"/>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Title and Content - Subtitle">
  <p:cSld name="Title and Content - Subtitle">
    <p:spTree>
      <p:nvGrpSpPr>
        <p:cNvPr id="1" name="Shape 1030"/>
        <p:cNvGrpSpPr/>
        <p:nvPr/>
      </p:nvGrpSpPr>
      <p:grpSpPr>
        <a:xfrm>
          <a:off x="0" y="0"/>
          <a:ext cx="0" cy="0"/>
          <a:chOff x="0" y="0"/>
          <a:chExt cx="0" cy="0"/>
        </a:xfrm>
      </p:grpSpPr>
      <p:sp>
        <p:nvSpPr>
          <p:cNvPr id="1031" name="Google Shape;1031;p189"/>
          <p:cNvSpPr txBox="1">
            <a:spLocks noGrp="1"/>
          </p:cNvSpPr>
          <p:nvPr>
            <p:ph type="title"/>
          </p:nvPr>
        </p:nvSpPr>
        <p:spPr>
          <a:xfrm>
            <a:off x="332164" y="322885"/>
            <a:ext cx="84792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032" name="Google Shape;1032;p189"/>
          <p:cNvSpPr txBox="1">
            <a:spLocks noGrp="1"/>
          </p:cNvSpPr>
          <p:nvPr>
            <p:ph type="body" idx="1"/>
          </p:nvPr>
        </p:nvSpPr>
        <p:spPr>
          <a:xfrm>
            <a:off x="332164" y="1577579"/>
            <a:ext cx="55632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033" name="Google Shape;1033;p189"/>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034" name="Google Shape;1034;p189"/>
          <p:cNvSpPr txBox="1">
            <a:spLocks noGrp="1"/>
          </p:cNvSpPr>
          <p:nvPr>
            <p:ph type="subTitle" idx="2"/>
          </p:nvPr>
        </p:nvSpPr>
        <p:spPr>
          <a:xfrm>
            <a:off x="332164" y="700075"/>
            <a:ext cx="84792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One Column Content">
  <p:cSld name="One Column Content">
    <p:spTree>
      <p:nvGrpSpPr>
        <p:cNvPr id="1" name="Shape 1035"/>
        <p:cNvGrpSpPr/>
        <p:nvPr/>
      </p:nvGrpSpPr>
      <p:grpSpPr>
        <a:xfrm>
          <a:off x="0" y="0"/>
          <a:ext cx="0" cy="0"/>
          <a:chOff x="0" y="0"/>
          <a:chExt cx="0" cy="0"/>
        </a:xfrm>
      </p:grpSpPr>
      <p:sp>
        <p:nvSpPr>
          <p:cNvPr id="1036" name="Google Shape;1036;p190"/>
          <p:cNvSpPr txBox="1">
            <a:spLocks noGrp="1"/>
          </p:cNvSpPr>
          <p:nvPr>
            <p:ph type="body" idx="1"/>
          </p:nvPr>
        </p:nvSpPr>
        <p:spPr>
          <a:xfrm>
            <a:off x="332165"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037" name="Google Shape;1037;p190"/>
          <p:cNvSpPr txBox="1">
            <a:spLocks noGrp="1"/>
          </p:cNvSpPr>
          <p:nvPr>
            <p:ph type="title"/>
          </p:nvPr>
        </p:nvSpPr>
        <p:spPr>
          <a:xfrm>
            <a:off x="332164" y="324000"/>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038" name="Google Shape;1038;p190"/>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039"/>
        <p:cNvGrpSpPr/>
        <p:nvPr/>
      </p:nvGrpSpPr>
      <p:grpSpPr>
        <a:xfrm>
          <a:off x="0" y="0"/>
          <a:ext cx="0" cy="0"/>
          <a:chOff x="0" y="0"/>
          <a:chExt cx="0" cy="0"/>
        </a:xfrm>
      </p:grpSpPr>
      <p:sp>
        <p:nvSpPr>
          <p:cNvPr id="1040" name="Google Shape;1040;p191"/>
          <p:cNvSpPr txBox="1">
            <a:spLocks noGrp="1"/>
          </p:cNvSpPr>
          <p:nvPr>
            <p:ph type="body" idx="1"/>
          </p:nvPr>
        </p:nvSpPr>
        <p:spPr>
          <a:xfrm>
            <a:off x="332164" y="1577579"/>
            <a:ext cx="4104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041" name="Google Shape;1041;p191"/>
          <p:cNvSpPr txBox="1">
            <a:spLocks noGrp="1"/>
          </p:cNvSpPr>
          <p:nvPr>
            <p:ph type="body" idx="2"/>
          </p:nvPr>
        </p:nvSpPr>
        <p:spPr>
          <a:xfrm>
            <a:off x="4706252" y="1577579"/>
            <a:ext cx="4104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042" name="Google Shape;1042;p191"/>
          <p:cNvSpPr txBox="1">
            <a:spLocks noGrp="1"/>
          </p:cNvSpPr>
          <p:nvPr>
            <p:ph type="title"/>
          </p:nvPr>
        </p:nvSpPr>
        <p:spPr>
          <a:xfrm>
            <a:off x="332164" y="324000"/>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043" name="Google Shape;1043;p191"/>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1044"/>
        <p:cNvGrpSpPr/>
        <p:nvPr/>
      </p:nvGrpSpPr>
      <p:grpSpPr>
        <a:xfrm>
          <a:off x="0" y="0"/>
          <a:ext cx="0" cy="0"/>
          <a:chOff x="0" y="0"/>
          <a:chExt cx="0" cy="0"/>
        </a:xfrm>
      </p:grpSpPr>
      <p:sp>
        <p:nvSpPr>
          <p:cNvPr id="1045" name="Google Shape;1045;p192"/>
          <p:cNvSpPr txBox="1">
            <a:spLocks noGrp="1"/>
          </p:cNvSpPr>
          <p:nvPr>
            <p:ph type="body" idx="1"/>
          </p:nvPr>
        </p:nvSpPr>
        <p:spPr>
          <a:xfrm>
            <a:off x="332164"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046" name="Google Shape;1046;p192"/>
          <p:cNvSpPr txBox="1">
            <a:spLocks noGrp="1"/>
          </p:cNvSpPr>
          <p:nvPr>
            <p:ph type="body" idx="2"/>
          </p:nvPr>
        </p:nvSpPr>
        <p:spPr>
          <a:xfrm>
            <a:off x="3249016"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047" name="Google Shape;1047;p192"/>
          <p:cNvSpPr txBox="1">
            <a:spLocks noGrp="1"/>
          </p:cNvSpPr>
          <p:nvPr>
            <p:ph type="body" idx="3"/>
          </p:nvPr>
        </p:nvSpPr>
        <p:spPr>
          <a:xfrm>
            <a:off x="6164678"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048" name="Google Shape;1048;p192"/>
          <p:cNvSpPr txBox="1">
            <a:spLocks noGrp="1"/>
          </p:cNvSpPr>
          <p:nvPr>
            <p:ph type="title"/>
          </p:nvPr>
        </p:nvSpPr>
        <p:spPr>
          <a:xfrm>
            <a:off x="332164" y="324000"/>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049" name="Google Shape;1049;p192"/>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1050"/>
        <p:cNvGrpSpPr/>
        <p:nvPr/>
      </p:nvGrpSpPr>
      <p:grpSpPr>
        <a:xfrm>
          <a:off x="0" y="0"/>
          <a:ext cx="0" cy="0"/>
          <a:chOff x="0" y="0"/>
          <a:chExt cx="0" cy="0"/>
        </a:xfrm>
      </p:grpSpPr>
      <p:sp>
        <p:nvSpPr>
          <p:cNvPr id="1051" name="Google Shape;1051;p193"/>
          <p:cNvSpPr txBox="1">
            <a:spLocks noGrp="1"/>
          </p:cNvSpPr>
          <p:nvPr>
            <p:ph type="body" idx="1"/>
          </p:nvPr>
        </p:nvSpPr>
        <p:spPr>
          <a:xfrm>
            <a:off x="332164" y="1577579"/>
            <a:ext cx="19170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052" name="Google Shape;1052;p193"/>
          <p:cNvSpPr txBox="1">
            <a:spLocks noGrp="1"/>
          </p:cNvSpPr>
          <p:nvPr>
            <p:ph type="body" idx="2"/>
          </p:nvPr>
        </p:nvSpPr>
        <p:spPr>
          <a:xfrm>
            <a:off x="2520305" y="1577579"/>
            <a:ext cx="19170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053" name="Google Shape;1053;p193"/>
          <p:cNvSpPr txBox="1">
            <a:spLocks noGrp="1"/>
          </p:cNvSpPr>
          <p:nvPr>
            <p:ph type="body" idx="3"/>
          </p:nvPr>
        </p:nvSpPr>
        <p:spPr>
          <a:xfrm>
            <a:off x="4706252" y="1577579"/>
            <a:ext cx="19170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054" name="Google Shape;1054;p193"/>
          <p:cNvSpPr txBox="1">
            <a:spLocks noGrp="1"/>
          </p:cNvSpPr>
          <p:nvPr>
            <p:ph type="body" idx="4"/>
          </p:nvPr>
        </p:nvSpPr>
        <p:spPr>
          <a:xfrm>
            <a:off x="6892198" y="1577579"/>
            <a:ext cx="19170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055" name="Google Shape;1055;p193"/>
          <p:cNvSpPr txBox="1">
            <a:spLocks noGrp="1"/>
          </p:cNvSpPr>
          <p:nvPr>
            <p:ph type="title"/>
          </p:nvPr>
        </p:nvSpPr>
        <p:spPr>
          <a:xfrm>
            <a:off x="332164" y="324000"/>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056" name="Google Shape;1056;p193"/>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spTree>
      <p:nvGrpSpPr>
        <p:cNvPr id="1" name="Shape 107"/>
        <p:cNvGrpSpPr/>
        <p:nvPr/>
      </p:nvGrpSpPr>
      <p:grpSpPr>
        <a:xfrm>
          <a:off x="0" y="0"/>
          <a:ext cx="0" cy="0"/>
          <a:chOff x="0" y="0"/>
          <a:chExt cx="0" cy="0"/>
        </a:xfrm>
      </p:grpSpPr>
      <p:sp>
        <p:nvSpPr>
          <p:cNvPr id="108" name="Google Shape;108;p21"/>
          <p:cNvSpPr/>
          <p:nvPr/>
        </p:nvSpPr>
        <p:spPr>
          <a:xfrm>
            <a:off x="4572000" y="0"/>
            <a:ext cx="4572000" cy="34320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9" name="Google Shape;109;p21"/>
          <p:cNvSpPr/>
          <p:nvPr/>
        </p:nvSpPr>
        <p:spPr>
          <a:xfrm>
            <a:off x="0" y="0"/>
            <a:ext cx="4572000" cy="34320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0" name="Google Shape;110;p21"/>
          <p:cNvSpPr/>
          <p:nvPr/>
        </p:nvSpPr>
        <p:spPr>
          <a:xfrm>
            <a:off x="0" y="3431859"/>
            <a:ext cx="4572000" cy="17115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1" name="Google Shape;111;p21"/>
          <p:cNvSpPr txBox="1">
            <a:spLocks noGrp="1"/>
          </p:cNvSpPr>
          <p:nvPr>
            <p:ph type="ctrTitle"/>
          </p:nvPr>
        </p:nvSpPr>
        <p:spPr>
          <a:xfrm>
            <a:off x="332185" y="321469"/>
            <a:ext cx="4105500" cy="17145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3800"/>
              <a:buFont typeface="Georgia"/>
              <a:buNone/>
              <a:defRPr sz="38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12" name="Google Shape;112;p21"/>
          <p:cNvSpPr txBox="1">
            <a:spLocks noGrp="1"/>
          </p:cNvSpPr>
          <p:nvPr>
            <p:ph type="subTitle" idx="1"/>
          </p:nvPr>
        </p:nvSpPr>
        <p:spPr>
          <a:xfrm>
            <a:off x="332185" y="3826196"/>
            <a:ext cx="41055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113" name="Google Shape;113;p21"/>
          <p:cNvPicPr preferRelativeResize="0"/>
          <p:nvPr/>
        </p:nvPicPr>
        <p:blipFill rotWithShape="1">
          <a:blip r:embed="rId2">
            <a:alphaModFix/>
          </a:blip>
          <a:srcRect/>
          <a:stretch/>
        </p:blipFill>
        <p:spPr>
          <a:xfrm>
            <a:off x="7753302" y="3998214"/>
            <a:ext cx="1227583" cy="1013390"/>
          </a:xfrm>
          <a:prstGeom prst="rect">
            <a:avLst/>
          </a:prstGeom>
          <a:noFill/>
          <a:ln>
            <a:noFill/>
          </a:ln>
        </p:spPr>
      </p:pic>
      <p:sp>
        <p:nvSpPr>
          <p:cNvPr id="114" name="Google Shape;114;p2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Five Content">
  <p:cSld name="Five Content">
    <p:spTree>
      <p:nvGrpSpPr>
        <p:cNvPr id="1" name="Shape 1057"/>
        <p:cNvGrpSpPr/>
        <p:nvPr/>
      </p:nvGrpSpPr>
      <p:grpSpPr>
        <a:xfrm>
          <a:off x="0" y="0"/>
          <a:ext cx="0" cy="0"/>
          <a:chOff x="0" y="0"/>
          <a:chExt cx="0" cy="0"/>
        </a:xfrm>
      </p:grpSpPr>
      <p:sp>
        <p:nvSpPr>
          <p:cNvPr id="1058" name="Google Shape;1058;p194"/>
          <p:cNvSpPr txBox="1">
            <a:spLocks noGrp="1"/>
          </p:cNvSpPr>
          <p:nvPr>
            <p:ph type="body" idx="1"/>
          </p:nvPr>
        </p:nvSpPr>
        <p:spPr>
          <a:xfrm>
            <a:off x="332164"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059" name="Google Shape;1059;p194"/>
          <p:cNvSpPr txBox="1">
            <a:spLocks noGrp="1"/>
          </p:cNvSpPr>
          <p:nvPr>
            <p:ph type="body" idx="2"/>
          </p:nvPr>
        </p:nvSpPr>
        <p:spPr>
          <a:xfrm>
            <a:off x="2082656"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060" name="Google Shape;1060;p194"/>
          <p:cNvSpPr txBox="1">
            <a:spLocks noGrp="1"/>
          </p:cNvSpPr>
          <p:nvPr>
            <p:ph type="body" idx="3"/>
          </p:nvPr>
        </p:nvSpPr>
        <p:spPr>
          <a:xfrm>
            <a:off x="3833147"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061" name="Google Shape;1061;p194"/>
          <p:cNvSpPr txBox="1">
            <a:spLocks noGrp="1"/>
          </p:cNvSpPr>
          <p:nvPr>
            <p:ph type="body" idx="4"/>
          </p:nvPr>
        </p:nvSpPr>
        <p:spPr>
          <a:xfrm>
            <a:off x="5583638"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062" name="Google Shape;1062;p194"/>
          <p:cNvSpPr txBox="1">
            <a:spLocks noGrp="1"/>
          </p:cNvSpPr>
          <p:nvPr>
            <p:ph type="body" idx="5"/>
          </p:nvPr>
        </p:nvSpPr>
        <p:spPr>
          <a:xfrm>
            <a:off x="7334131"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063" name="Google Shape;1063;p194"/>
          <p:cNvSpPr txBox="1">
            <a:spLocks noGrp="1"/>
          </p:cNvSpPr>
          <p:nvPr>
            <p:ph type="title"/>
          </p:nvPr>
        </p:nvSpPr>
        <p:spPr>
          <a:xfrm>
            <a:off x="332164" y="324000"/>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064" name="Google Shape;1064;p194"/>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Title and Full Content">
  <p:cSld name="Title and Full Content">
    <p:spTree>
      <p:nvGrpSpPr>
        <p:cNvPr id="1" name="Shape 1065"/>
        <p:cNvGrpSpPr/>
        <p:nvPr/>
      </p:nvGrpSpPr>
      <p:grpSpPr>
        <a:xfrm>
          <a:off x="0" y="0"/>
          <a:ext cx="0" cy="0"/>
          <a:chOff x="0" y="0"/>
          <a:chExt cx="0" cy="0"/>
        </a:xfrm>
      </p:grpSpPr>
      <p:sp>
        <p:nvSpPr>
          <p:cNvPr id="1066" name="Google Shape;1066;p195"/>
          <p:cNvSpPr txBox="1">
            <a:spLocks noGrp="1"/>
          </p:cNvSpPr>
          <p:nvPr>
            <p:ph type="title"/>
          </p:nvPr>
        </p:nvSpPr>
        <p:spPr>
          <a:xfrm>
            <a:off x="332164" y="324000"/>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067" name="Google Shape;1067;p195"/>
          <p:cNvSpPr txBox="1">
            <a:spLocks noGrp="1"/>
          </p:cNvSpPr>
          <p:nvPr>
            <p:ph type="body" idx="1"/>
          </p:nvPr>
        </p:nvSpPr>
        <p:spPr>
          <a:xfrm>
            <a:off x="332164" y="1577340"/>
            <a:ext cx="8479200" cy="30552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068" name="Google Shape;1068;p195"/>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matchingName="Section Header Rose">
  <p:cSld name="Section Header Rose">
    <p:bg>
      <p:bgPr>
        <a:solidFill>
          <a:srgbClr val="D93954"/>
        </a:solidFill>
        <a:effectLst/>
      </p:bgPr>
    </p:bg>
    <p:spTree>
      <p:nvGrpSpPr>
        <p:cNvPr id="1" name="Shape 1069"/>
        <p:cNvGrpSpPr/>
        <p:nvPr/>
      </p:nvGrpSpPr>
      <p:grpSpPr>
        <a:xfrm>
          <a:off x="0" y="0"/>
          <a:ext cx="0" cy="0"/>
          <a:chOff x="0" y="0"/>
          <a:chExt cx="0" cy="0"/>
        </a:xfrm>
      </p:grpSpPr>
      <p:sp>
        <p:nvSpPr>
          <p:cNvPr id="1070" name="Google Shape;1070;p196"/>
          <p:cNvSpPr txBox="1">
            <a:spLocks noGrp="1"/>
          </p:cNvSpPr>
          <p:nvPr>
            <p:ph type="title"/>
          </p:nvPr>
        </p:nvSpPr>
        <p:spPr>
          <a:xfrm>
            <a:off x="3713331" y="1577578"/>
            <a:ext cx="3702300" cy="19233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071" name="Google Shape;1071;p196"/>
          <p:cNvSpPr txBox="1">
            <a:spLocks noGrp="1"/>
          </p:cNvSpPr>
          <p:nvPr>
            <p:ph type="subTitle" idx="1"/>
          </p:nvPr>
        </p:nvSpPr>
        <p:spPr>
          <a:xfrm>
            <a:off x="332164" y="0"/>
            <a:ext cx="3258600" cy="5143500"/>
          </a:xfrm>
          <a:prstGeom prst="rect">
            <a:avLst/>
          </a:prstGeom>
          <a:noFill/>
          <a:ln>
            <a:noFill/>
          </a:ln>
        </p:spPr>
        <p:txBody>
          <a:bodyPr spcFirstLastPara="1" wrap="square" lIns="0" tIns="0" rIns="0" bIns="0" anchor="ctr" anchorCtr="0">
            <a:noAutofit/>
          </a:bodyPr>
          <a:lstStyle>
            <a:lvl1pPr marR="0" lvl="0"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1pPr>
            <a:lvl2pPr marR="0" lvl="1"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2pPr>
            <a:lvl3pPr marR="0" lvl="2"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3pPr>
            <a:lvl4pPr marR="0" lvl="3"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4pPr>
            <a:lvl5pPr marR="0" lvl="4"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5pPr>
            <a:lvl6pPr marR="0" lvl="5"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6pPr>
            <a:lvl7pPr marR="0" lvl="6"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7pPr>
            <a:lvl8pPr marR="0" lvl="7"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8pPr>
            <a:lvl9pPr marR="0" lvl="8"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1072"/>
        <p:cNvGrpSpPr/>
        <p:nvPr/>
      </p:nvGrpSpPr>
      <p:grpSpPr>
        <a:xfrm>
          <a:off x="0" y="0"/>
          <a:ext cx="0" cy="0"/>
          <a:chOff x="0" y="0"/>
          <a:chExt cx="0" cy="0"/>
        </a:xfrm>
      </p:grpSpPr>
      <p:sp>
        <p:nvSpPr>
          <p:cNvPr id="1073" name="Google Shape;1073;p197"/>
          <p:cNvSpPr/>
          <p:nvPr/>
        </p:nvSpPr>
        <p:spPr>
          <a:xfrm>
            <a:off x="4571719" y="0"/>
            <a:ext cx="45717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74" name="Google Shape;1074;p197"/>
          <p:cNvSpPr txBox="1">
            <a:spLocks noGrp="1"/>
          </p:cNvSpPr>
          <p:nvPr>
            <p:ph type="body" idx="1"/>
          </p:nvPr>
        </p:nvSpPr>
        <p:spPr>
          <a:xfrm>
            <a:off x="332164" y="1577579"/>
            <a:ext cx="39882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075" name="Google Shape;1075;p197"/>
          <p:cNvSpPr txBox="1">
            <a:spLocks noGrp="1"/>
          </p:cNvSpPr>
          <p:nvPr>
            <p:ph type="title"/>
          </p:nvPr>
        </p:nvSpPr>
        <p:spPr>
          <a:xfrm>
            <a:off x="332164" y="324000"/>
            <a:ext cx="3988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076" name="Google Shape;1076;p197"/>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Three Images">
  <p:cSld name="Three Images">
    <p:spTree>
      <p:nvGrpSpPr>
        <p:cNvPr id="1" name="Shape 1077"/>
        <p:cNvGrpSpPr/>
        <p:nvPr/>
      </p:nvGrpSpPr>
      <p:grpSpPr>
        <a:xfrm>
          <a:off x="0" y="0"/>
          <a:ext cx="0" cy="0"/>
          <a:chOff x="0" y="0"/>
          <a:chExt cx="0" cy="0"/>
        </a:xfrm>
      </p:grpSpPr>
      <p:sp>
        <p:nvSpPr>
          <p:cNvPr id="1078" name="Google Shape;1078;p198"/>
          <p:cNvSpPr/>
          <p:nvPr/>
        </p:nvSpPr>
        <p:spPr>
          <a:xfrm>
            <a:off x="332163" y="1575197"/>
            <a:ext cx="2646600" cy="22632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79" name="Google Shape;1079;p198"/>
          <p:cNvSpPr/>
          <p:nvPr/>
        </p:nvSpPr>
        <p:spPr>
          <a:xfrm>
            <a:off x="3248420" y="1575197"/>
            <a:ext cx="2646600" cy="22632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80" name="Google Shape;1080;p198"/>
          <p:cNvSpPr/>
          <p:nvPr/>
        </p:nvSpPr>
        <p:spPr>
          <a:xfrm>
            <a:off x="6164677" y="1575197"/>
            <a:ext cx="2646600" cy="22632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81" name="Google Shape;1081;p198"/>
          <p:cNvSpPr txBox="1">
            <a:spLocks noGrp="1"/>
          </p:cNvSpPr>
          <p:nvPr>
            <p:ph type="body" idx="1"/>
          </p:nvPr>
        </p:nvSpPr>
        <p:spPr>
          <a:xfrm>
            <a:off x="332164" y="3960019"/>
            <a:ext cx="2646600" cy="6690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082" name="Google Shape;1082;p198"/>
          <p:cNvSpPr txBox="1">
            <a:spLocks noGrp="1"/>
          </p:cNvSpPr>
          <p:nvPr>
            <p:ph type="body" idx="2"/>
          </p:nvPr>
        </p:nvSpPr>
        <p:spPr>
          <a:xfrm>
            <a:off x="3248421" y="3960019"/>
            <a:ext cx="2646600" cy="6690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083" name="Google Shape;1083;p198"/>
          <p:cNvSpPr txBox="1">
            <a:spLocks noGrp="1"/>
          </p:cNvSpPr>
          <p:nvPr>
            <p:ph type="body" idx="3"/>
          </p:nvPr>
        </p:nvSpPr>
        <p:spPr>
          <a:xfrm>
            <a:off x="6164678" y="3960019"/>
            <a:ext cx="2646600" cy="6690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084" name="Google Shape;1084;p198"/>
          <p:cNvSpPr txBox="1">
            <a:spLocks noGrp="1"/>
          </p:cNvSpPr>
          <p:nvPr>
            <p:ph type="title"/>
          </p:nvPr>
        </p:nvSpPr>
        <p:spPr>
          <a:xfrm>
            <a:off x="332164" y="324000"/>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085" name="Google Shape;1085;p198"/>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Three Content Infographic">
  <p:cSld name="Three Content Infographic">
    <p:spTree>
      <p:nvGrpSpPr>
        <p:cNvPr id="1" name="Shape 1086"/>
        <p:cNvGrpSpPr/>
        <p:nvPr/>
      </p:nvGrpSpPr>
      <p:grpSpPr>
        <a:xfrm>
          <a:off x="0" y="0"/>
          <a:ext cx="0" cy="0"/>
          <a:chOff x="0" y="0"/>
          <a:chExt cx="0" cy="0"/>
        </a:xfrm>
      </p:grpSpPr>
      <p:sp>
        <p:nvSpPr>
          <p:cNvPr id="1087" name="Google Shape;1087;p199"/>
          <p:cNvSpPr txBox="1">
            <a:spLocks noGrp="1"/>
          </p:cNvSpPr>
          <p:nvPr>
            <p:ph type="body" idx="1"/>
          </p:nvPr>
        </p:nvSpPr>
        <p:spPr>
          <a:xfrm>
            <a:off x="332164" y="2699657"/>
            <a:ext cx="2646600" cy="19338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088" name="Google Shape;1088;p199"/>
          <p:cNvSpPr txBox="1">
            <a:spLocks noGrp="1"/>
          </p:cNvSpPr>
          <p:nvPr>
            <p:ph type="body" idx="2"/>
          </p:nvPr>
        </p:nvSpPr>
        <p:spPr>
          <a:xfrm>
            <a:off x="332164" y="1571625"/>
            <a:ext cx="2646600" cy="1000200"/>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chemeClr val="accent3"/>
              </a:buClr>
              <a:buSzPts val="6400"/>
              <a:buFont typeface="Arial"/>
              <a:buNone/>
              <a:defRPr sz="6400" b="0" i="0" u="none" strike="noStrike" cap="none">
                <a:solidFill>
                  <a:schemeClr val="accent3"/>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089" name="Google Shape;1089;p199"/>
          <p:cNvSpPr txBox="1">
            <a:spLocks noGrp="1"/>
          </p:cNvSpPr>
          <p:nvPr>
            <p:ph type="body" idx="3"/>
          </p:nvPr>
        </p:nvSpPr>
        <p:spPr>
          <a:xfrm>
            <a:off x="3245443" y="1571625"/>
            <a:ext cx="2650200" cy="1000200"/>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chemeClr val="dk2"/>
              </a:buClr>
              <a:buSzPts val="6400"/>
              <a:buFont typeface="Arial"/>
              <a:buNone/>
              <a:defRPr sz="6400" b="0" i="0" u="none" strike="noStrike" cap="none">
                <a:solidFill>
                  <a:schemeClr val="dk2"/>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090" name="Google Shape;1090;p199"/>
          <p:cNvSpPr txBox="1">
            <a:spLocks noGrp="1"/>
          </p:cNvSpPr>
          <p:nvPr>
            <p:ph type="body" idx="4"/>
          </p:nvPr>
        </p:nvSpPr>
        <p:spPr>
          <a:xfrm>
            <a:off x="6166549" y="1571625"/>
            <a:ext cx="2646600" cy="1000200"/>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chemeClr val="accent1"/>
              </a:buClr>
              <a:buSzPts val="6400"/>
              <a:buFont typeface="Arial"/>
              <a:buNone/>
              <a:defRPr sz="6400" b="0" i="0" u="none" strike="noStrike" cap="none">
                <a:solidFill>
                  <a:schemeClr val="accent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091" name="Google Shape;1091;p199"/>
          <p:cNvSpPr txBox="1">
            <a:spLocks noGrp="1"/>
          </p:cNvSpPr>
          <p:nvPr>
            <p:ph type="title"/>
          </p:nvPr>
        </p:nvSpPr>
        <p:spPr>
          <a:xfrm>
            <a:off x="332164" y="324001"/>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092" name="Google Shape;1092;p199"/>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093" name="Google Shape;1093;p199"/>
          <p:cNvSpPr txBox="1">
            <a:spLocks noGrp="1"/>
          </p:cNvSpPr>
          <p:nvPr>
            <p:ph type="body" idx="5"/>
          </p:nvPr>
        </p:nvSpPr>
        <p:spPr>
          <a:xfrm>
            <a:off x="3245444" y="2699657"/>
            <a:ext cx="2650200" cy="19338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094" name="Google Shape;1094;p199"/>
          <p:cNvSpPr txBox="1">
            <a:spLocks noGrp="1"/>
          </p:cNvSpPr>
          <p:nvPr>
            <p:ph type="body" idx="6"/>
          </p:nvPr>
        </p:nvSpPr>
        <p:spPr>
          <a:xfrm>
            <a:off x="6166549" y="2699657"/>
            <a:ext cx="2646600" cy="19338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matchingName="Infographic and Chart">
  <p:cSld name="Infographic and Chart">
    <p:spTree>
      <p:nvGrpSpPr>
        <p:cNvPr id="1" name="Shape 1095"/>
        <p:cNvGrpSpPr/>
        <p:nvPr/>
      </p:nvGrpSpPr>
      <p:grpSpPr>
        <a:xfrm>
          <a:off x="0" y="0"/>
          <a:ext cx="0" cy="0"/>
          <a:chOff x="0" y="0"/>
          <a:chExt cx="0" cy="0"/>
        </a:xfrm>
      </p:grpSpPr>
      <p:sp>
        <p:nvSpPr>
          <p:cNvPr id="1096" name="Google Shape;1096;p200"/>
          <p:cNvSpPr/>
          <p:nvPr/>
        </p:nvSpPr>
        <p:spPr>
          <a:xfrm>
            <a:off x="0" y="1577579"/>
            <a:ext cx="2979000" cy="30516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97" name="Google Shape;1097;p200"/>
          <p:cNvSpPr txBox="1">
            <a:spLocks noGrp="1"/>
          </p:cNvSpPr>
          <p:nvPr>
            <p:ph type="body" idx="1"/>
          </p:nvPr>
        </p:nvSpPr>
        <p:spPr>
          <a:xfrm>
            <a:off x="270261" y="1577340"/>
            <a:ext cx="2709000" cy="13029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lt1"/>
              </a:buClr>
              <a:buSzPts val="10200"/>
              <a:buFont typeface="Arial"/>
              <a:buNone/>
              <a:defRPr sz="10200" b="1" i="0" u="none" strike="noStrike" cap="none">
                <a:solidFill>
                  <a:schemeClr val="lt1"/>
                </a:solidFill>
                <a:latin typeface="Arial"/>
                <a:ea typeface="Arial"/>
                <a:cs typeface="Arial"/>
                <a:sym typeface="Arial"/>
              </a:defRPr>
            </a:lvl1pPr>
            <a:lvl2pPr marL="914400" marR="0" lvl="1"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098" name="Google Shape;1098;p200"/>
          <p:cNvSpPr txBox="1">
            <a:spLocks noGrp="1"/>
          </p:cNvSpPr>
          <p:nvPr>
            <p:ph type="body" idx="2"/>
          </p:nvPr>
        </p:nvSpPr>
        <p:spPr>
          <a:xfrm>
            <a:off x="332165" y="2948940"/>
            <a:ext cx="2496900" cy="15465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1099" name="Google Shape;1099;p200"/>
          <p:cNvSpPr txBox="1">
            <a:spLocks noGrp="1"/>
          </p:cNvSpPr>
          <p:nvPr>
            <p:ph type="title"/>
          </p:nvPr>
        </p:nvSpPr>
        <p:spPr>
          <a:xfrm>
            <a:off x="332164" y="324001"/>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100" name="Google Shape;1100;p200"/>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matchingName="One Column Content Dark">
  <p:cSld name="One Column Content Dark">
    <p:bg>
      <p:bgPr>
        <a:solidFill>
          <a:srgbClr val="464646"/>
        </a:solidFill>
        <a:effectLst/>
      </p:bgPr>
    </p:bg>
    <p:spTree>
      <p:nvGrpSpPr>
        <p:cNvPr id="1" name="Shape 1101"/>
        <p:cNvGrpSpPr/>
        <p:nvPr/>
      </p:nvGrpSpPr>
      <p:grpSpPr>
        <a:xfrm>
          <a:off x="0" y="0"/>
          <a:ext cx="0" cy="0"/>
          <a:chOff x="0" y="0"/>
          <a:chExt cx="0" cy="0"/>
        </a:xfrm>
      </p:grpSpPr>
      <p:sp>
        <p:nvSpPr>
          <p:cNvPr id="1102" name="Google Shape;1102;p201"/>
          <p:cNvSpPr txBox="1">
            <a:spLocks noGrp="1"/>
          </p:cNvSpPr>
          <p:nvPr>
            <p:ph type="body" idx="1"/>
          </p:nvPr>
        </p:nvSpPr>
        <p:spPr>
          <a:xfrm>
            <a:off x="332165"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1pPr>
            <a:lvl2pPr marL="914400" marR="0" lvl="1"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2pPr>
            <a:lvl3pPr marL="1371600" marR="0" lvl="2"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3pPr>
            <a:lvl4pPr marL="1828800" marR="0" lvl="3"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2286000" marR="0" lvl="4"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743200" marR="0" lvl="5"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500"/>
              </a:spcBef>
              <a:spcAft>
                <a:spcPts val="5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1103" name="Google Shape;1103;p201"/>
          <p:cNvSpPr txBox="1">
            <a:spLocks noGrp="1"/>
          </p:cNvSpPr>
          <p:nvPr>
            <p:ph type="title"/>
          </p:nvPr>
        </p:nvSpPr>
        <p:spPr>
          <a:xfrm>
            <a:off x="332164" y="324001"/>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2400"/>
              <a:buFont typeface="Georgia"/>
              <a:buNone/>
              <a:defRPr sz="24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104" name="Google Shape;1104;p201"/>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05" name="Google Shape;1105;p201"/>
          <p:cNvSpPr txBox="1"/>
          <p:nvPr/>
        </p:nvSpPr>
        <p:spPr>
          <a:xfrm>
            <a:off x="332164" y="4869180"/>
            <a:ext cx="4104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matchingName="Title and Chart Dark">
  <p:cSld name="Title and Chart Dark">
    <p:bg>
      <p:bgPr>
        <a:solidFill>
          <a:srgbClr val="464646"/>
        </a:solidFill>
        <a:effectLst/>
      </p:bgPr>
    </p:bg>
    <p:spTree>
      <p:nvGrpSpPr>
        <p:cNvPr id="1" name="Shape 1106"/>
        <p:cNvGrpSpPr/>
        <p:nvPr/>
      </p:nvGrpSpPr>
      <p:grpSpPr>
        <a:xfrm>
          <a:off x="0" y="0"/>
          <a:ext cx="0" cy="0"/>
          <a:chOff x="0" y="0"/>
          <a:chExt cx="0" cy="0"/>
        </a:xfrm>
      </p:grpSpPr>
      <p:sp>
        <p:nvSpPr>
          <p:cNvPr id="1107" name="Google Shape;1107;p202"/>
          <p:cNvSpPr txBox="1">
            <a:spLocks noGrp="1"/>
          </p:cNvSpPr>
          <p:nvPr>
            <p:ph type="title"/>
          </p:nvPr>
        </p:nvSpPr>
        <p:spPr>
          <a:xfrm>
            <a:off x="332164" y="324001"/>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2400"/>
              <a:buFont typeface="Georgia"/>
              <a:buNone/>
              <a:defRPr sz="24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108" name="Google Shape;1108;p202"/>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09" name="Google Shape;1109;p202"/>
          <p:cNvSpPr txBox="1"/>
          <p:nvPr/>
        </p:nvSpPr>
        <p:spPr>
          <a:xfrm>
            <a:off x="332164" y="4869180"/>
            <a:ext cx="4104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matchingName="One Column Chart">
  <p:cSld name="One Column Chart">
    <p:spTree>
      <p:nvGrpSpPr>
        <p:cNvPr id="1" name="Shape 1110"/>
        <p:cNvGrpSpPr/>
        <p:nvPr/>
      </p:nvGrpSpPr>
      <p:grpSpPr>
        <a:xfrm>
          <a:off x="0" y="0"/>
          <a:ext cx="0" cy="0"/>
          <a:chOff x="0" y="0"/>
          <a:chExt cx="0" cy="0"/>
        </a:xfrm>
      </p:grpSpPr>
      <p:sp>
        <p:nvSpPr>
          <p:cNvPr id="1111" name="Google Shape;1111;p203"/>
          <p:cNvSpPr txBox="1">
            <a:spLocks noGrp="1"/>
          </p:cNvSpPr>
          <p:nvPr>
            <p:ph type="body" idx="1"/>
          </p:nvPr>
        </p:nvSpPr>
        <p:spPr>
          <a:xfrm>
            <a:off x="332165"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112" name="Google Shape;1112;p203"/>
          <p:cNvSpPr txBox="1">
            <a:spLocks noGrp="1"/>
          </p:cNvSpPr>
          <p:nvPr>
            <p:ph type="title"/>
          </p:nvPr>
        </p:nvSpPr>
        <p:spPr>
          <a:xfrm>
            <a:off x="332164" y="324000"/>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113" name="Google Shape;1113;p203"/>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Slide Lines">
  <p:cSld name="Title Slide Lines">
    <p:bg>
      <p:bgPr>
        <a:solidFill>
          <a:srgbClr val="DEDEDE"/>
        </a:solidFill>
        <a:effectLst/>
      </p:bgPr>
    </p:bg>
    <p:spTree>
      <p:nvGrpSpPr>
        <p:cNvPr id="1" name="Shape 115"/>
        <p:cNvGrpSpPr/>
        <p:nvPr/>
      </p:nvGrpSpPr>
      <p:grpSpPr>
        <a:xfrm>
          <a:off x="0" y="0"/>
          <a:ext cx="0" cy="0"/>
          <a:chOff x="0" y="0"/>
          <a:chExt cx="0" cy="0"/>
        </a:xfrm>
      </p:grpSpPr>
      <p:grpSp>
        <p:nvGrpSpPr>
          <p:cNvPr id="116" name="Google Shape;116;p22"/>
          <p:cNvGrpSpPr/>
          <p:nvPr/>
        </p:nvGrpSpPr>
        <p:grpSpPr>
          <a:xfrm>
            <a:off x="-1" y="-1"/>
            <a:ext cx="9143920" cy="5143482"/>
            <a:chOff x="-1" y="-1"/>
            <a:chExt cx="12191893" cy="6857975"/>
          </a:xfrm>
        </p:grpSpPr>
        <p:grpSp>
          <p:nvGrpSpPr>
            <p:cNvPr id="117" name="Google Shape;117;p22"/>
            <p:cNvGrpSpPr/>
            <p:nvPr/>
          </p:nvGrpSpPr>
          <p:grpSpPr>
            <a:xfrm>
              <a:off x="-1" y="-1"/>
              <a:ext cx="12191893" cy="6857975"/>
              <a:chOff x="152400" y="152400"/>
              <a:chExt cx="12196772" cy="6862779"/>
            </a:xfrm>
          </p:grpSpPr>
          <p:sp>
            <p:nvSpPr>
              <p:cNvPr id="118" name="Google Shape;118;p22"/>
              <p:cNvSpPr/>
              <p:nvPr/>
            </p:nvSpPr>
            <p:spPr>
              <a:xfrm>
                <a:off x="152400" y="3775075"/>
                <a:ext cx="9142419" cy="777876"/>
              </a:xfrm>
              <a:custGeom>
                <a:avLst/>
                <a:gdLst/>
                <a:ahLst/>
                <a:cxnLst/>
                <a:rect l="l" t="t" r="r" b="b"/>
                <a:pathLst>
                  <a:path w="7908" h="1632" extrusionOk="0">
                    <a:moveTo>
                      <a:pt x="0" y="0"/>
                    </a:moveTo>
                    <a:lnTo>
                      <a:pt x="0" y="0"/>
                    </a:lnTo>
                    <a:lnTo>
                      <a:pt x="7908" y="0"/>
                    </a:lnTo>
                    <a:lnTo>
                      <a:pt x="7908" y="1632"/>
                    </a:lnTo>
                    <a:lnTo>
                      <a:pt x="0" y="1632"/>
                    </a:lnTo>
                    <a:lnTo>
                      <a:pt x="0" y="0"/>
                    </a:lnTo>
                    <a:close/>
                  </a:path>
                </a:pathLst>
              </a:custGeom>
              <a:solidFill>
                <a:srgbClr val="D04A0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19" name="Google Shape;119;p22"/>
              <p:cNvSpPr/>
              <p:nvPr/>
            </p:nvSpPr>
            <p:spPr>
              <a:xfrm>
                <a:off x="152400" y="152400"/>
                <a:ext cx="12196772" cy="6862779"/>
              </a:xfrm>
              <a:custGeom>
                <a:avLst/>
                <a:gdLst/>
                <a:ahLst/>
                <a:cxnLst/>
                <a:rect l="l" t="t" r="r" b="b"/>
                <a:pathLst>
                  <a:path w="25599" h="14399" extrusionOk="0">
                    <a:moveTo>
                      <a:pt x="19187" y="0"/>
                    </a:moveTo>
                    <a:lnTo>
                      <a:pt x="19187" y="0"/>
                    </a:lnTo>
                    <a:lnTo>
                      <a:pt x="19187" y="6949"/>
                    </a:lnTo>
                    <a:lnTo>
                      <a:pt x="0" y="6949"/>
                    </a:lnTo>
                    <a:lnTo>
                      <a:pt x="0" y="7602"/>
                    </a:lnTo>
                    <a:lnTo>
                      <a:pt x="19187" y="7602"/>
                    </a:lnTo>
                    <a:lnTo>
                      <a:pt x="19187" y="9234"/>
                    </a:lnTo>
                    <a:lnTo>
                      <a:pt x="0" y="9234"/>
                    </a:lnTo>
                    <a:lnTo>
                      <a:pt x="0" y="9887"/>
                    </a:lnTo>
                    <a:lnTo>
                      <a:pt x="19187" y="9887"/>
                    </a:lnTo>
                    <a:lnTo>
                      <a:pt x="19187" y="14399"/>
                    </a:lnTo>
                    <a:lnTo>
                      <a:pt x="19839" y="14399"/>
                    </a:lnTo>
                    <a:lnTo>
                      <a:pt x="19839" y="9887"/>
                    </a:lnTo>
                    <a:lnTo>
                      <a:pt x="25599" y="9887"/>
                    </a:lnTo>
                    <a:lnTo>
                      <a:pt x="25599" y="9234"/>
                    </a:lnTo>
                    <a:lnTo>
                      <a:pt x="19839" y="9234"/>
                    </a:lnTo>
                    <a:lnTo>
                      <a:pt x="19839" y="7602"/>
                    </a:lnTo>
                    <a:lnTo>
                      <a:pt x="25599" y="7602"/>
                    </a:lnTo>
                    <a:lnTo>
                      <a:pt x="25599" y="6949"/>
                    </a:lnTo>
                    <a:lnTo>
                      <a:pt x="19839" y="6949"/>
                    </a:lnTo>
                    <a:lnTo>
                      <a:pt x="19839" y="0"/>
                    </a:lnTo>
                    <a:lnTo>
                      <a:pt x="19187"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pic>
          <p:nvPicPr>
            <p:cNvPr id="120" name="Google Shape;120;p22"/>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121" name="Google Shape;121;p22"/>
          <p:cNvSpPr txBox="1">
            <a:spLocks noGrp="1"/>
          </p:cNvSpPr>
          <p:nvPr>
            <p:ph type="subTitle" idx="1"/>
          </p:nvPr>
        </p:nvSpPr>
        <p:spPr>
          <a:xfrm>
            <a:off x="332185" y="2785205"/>
            <a:ext cx="4105500" cy="4440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122" name="Google Shape;122;p22"/>
          <p:cNvSpPr txBox="1">
            <a:spLocks noGrp="1"/>
          </p:cNvSpPr>
          <p:nvPr>
            <p:ph type="ctrTitle"/>
          </p:nvPr>
        </p:nvSpPr>
        <p:spPr>
          <a:xfrm>
            <a:off x="332185" y="321467"/>
            <a:ext cx="5563800" cy="15090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3400"/>
              <a:buFont typeface="Georgia"/>
              <a:buNone/>
              <a:defRPr sz="34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23" name="Google Shape;123;p2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matchingName="One Column Chart Dark">
  <p:cSld name="One Column Chart Dark">
    <p:bg>
      <p:bgPr>
        <a:solidFill>
          <a:srgbClr val="464646"/>
        </a:solidFill>
        <a:effectLst/>
      </p:bgPr>
    </p:bg>
    <p:spTree>
      <p:nvGrpSpPr>
        <p:cNvPr id="1" name="Shape 1114"/>
        <p:cNvGrpSpPr/>
        <p:nvPr/>
      </p:nvGrpSpPr>
      <p:grpSpPr>
        <a:xfrm>
          <a:off x="0" y="0"/>
          <a:ext cx="0" cy="0"/>
          <a:chOff x="0" y="0"/>
          <a:chExt cx="0" cy="0"/>
        </a:xfrm>
      </p:grpSpPr>
      <p:sp>
        <p:nvSpPr>
          <p:cNvPr id="1115" name="Google Shape;1115;p204"/>
          <p:cNvSpPr txBox="1">
            <a:spLocks noGrp="1"/>
          </p:cNvSpPr>
          <p:nvPr>
            <p:ph type="body" idx="1"/>
          </p:nvPr>
        </p:nvSpPr>
        <p:spPr>
          <a:xfrm>
            <a:off x="332165"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1pPr>
            <a:lvl2pPr marL="914400" marR="0" lvl="1"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2pPr>
            <a:lvl3pPr marL="1371600" marR="0" lvl="2"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3pPr>
            <a:lvl4pPr marL="1828800" marR="0" lvl="3"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2286000" marR="0" lvl="4"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743200" marR="0" lvl="5"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500"/>
              </a:spcBef>
              <a:spcAft>
                <a:spcPts val="5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1116" name="Google Shape;1116;p204"/>
          <p:cNvSpPr txBox="1">
            <a:spLocks noGrp="1"/>
          </p:cNvSpPr>
          <p:nvPr>
            <p:ph type="title"/>
          </p:nvPr>
        </p:nvSpPr>
        <p:spPr>
          <a:xfrm>
            <a:off x="332164" y="324001"/>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2400"/>
              <a:buFont typeface="Georgia"/>
              <a:buNone/>
              <a:defRPr sz="24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117" name="Google Shape;1117;p204"/>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18" name="Google Shape;1118;p204"/>
          <p:cNvSpPr txBox="1"/>
          <p:nvPr/>
        </p:nvSpPr>
        <p:spPr>
          <a:xfrm>
            <a:off x="332164" y="4869180"/>
            <a:ext cx="4104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matchingName="Four Text Boxes for Icons">
  <p:cSld name="Four Text Boxes for Icons">
    <p:spTree>
      <p:nvGrpSpPr>
        <p:cNvPr id="1" name="Shape 1119"/>
        <p:cNvGrpSpPr/>
        <p:nvPr/>
      </p:nvGrpSpPr>
      <p:grpSpPr>
        <a:xfrm>
          <a:off x="0" y="0"/>
          <a:ext cx="0" cy="0"/>
          <a:chOff x="0" y="0"/>
          <a:chExt cx="0" cy="0"/>
        </a:xfrm>
      </p:grpSpPr>
      <p:sp>
        <p:nvSpPr>
          <p:cNvPr id="1120" name="Google Shape;1120;p205"/>
          <p:cNvSpPr txBox="1">
            <a:spLocks noGrp="1"/>
          </p:cNvSpPr>
          <p:nvPr>
            <p:ph type="body" idx="1"/>
          </p:nvPr>
        </p:nvSpPr>
        <p:spPr>
          <a:xfrm>
            <a:off x="332164" y="2571750"/>
            <a:ext cx="1920300" cy="20574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121" name="Google Shape;1121;p205"/>
          <p:cNvSpPr txBox="1">
            <a:spLocks noGrp="1"/>
          </p:cNvSpPr>
          <p:nvPr>
            <p:ph type="body" idx="2"/>
          </p:nvPr>
        </p:nvSpPr>
        <p:spPr>
          <a:xfrm>
            <a:off x="2519574" y="2571750"/>
            <a:ext cx="1920300" cy="20574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122" name="Google Shape;1122;p205"/>
          <p:cNvSpPr txBox="1">
            <a:spLocks noGrp="1"/>
          </p:cNvSpPr>
          <p:nvPr>
            <p:ph type="body" idx="3"/>
          </p:nvPr>
        </p:nvSpPr>
        <p:spPr>
          <a:xfrm>
            <a:off x="4706983" y="2571750"/>
            <a:ext cx="1920300" cy="20574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123" name="Google Shape;1123;p205"/>
          <p:cNvSpPr txBox="1">
            <a:spLocks noGrp="1"/>
          </p:cNvSpPr>
          <p:nvPr>
            <p:ph type="body" idx="4"/>
          </p:nvPr>
        </p:nvSpPr>
        <p:spPr>
          <a:xfrm>
            <a:off x="6894392" y="2571750"/>
            <a:ext cx="1920300" cy="20574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124" name="Google Shape;1124;p205"/>
          <p:cNvSpPr txBox="1">
            <a:spLocks noGrp="1"/>
          </p:cNvSpPr>
          <p:nvPr>
            <p:ph type="title"/>
          </p:nvPr>
        </p:nvSpPr>
        <p:spPr>
          <a:xfrm>
            <a:off x="332164" y="324000"/>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125" name="Google Shape;1125;p205"/>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matchingName="Four Team Images">
  <p:cSld name="Four Team Images">
    <p:spTree>
      <p:nvGrpSpPr>
        <p:cNvPr id="1" name="Shape 1126"/>
        <p:cNvGrpSpPr/>
        <p:nvPr/>
      </p:nvGrpSpPr>
      <p:grpSpPr>
        <a:xfrm>
          <a:off x="0" y="0"/>
          <a:ext cx="0" cy="0"/>
          <a:chOff x="0" y="0"/>
          <a:chExt cx="0" cy="0"/>
        </a:xfrm>
      </p:grpSpPr>
      <p:sp>
        <p:nvSpPr>
          <p:cNvPr id="1127" name="Google Shape;1127;p206"/>
          <p:cNvSpPr/>
          <p:nvPr/>
        </p:nvSpPr>
        <p:spPr>
          <a:xfrm>
            <a:off x="332164"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28" name="Google Shape;1128;p206"/>
          <p:cNvSpPr/>
          <p:nvPr/>
        </p:nvSpPr>
        <p:spPr>
          <a:xfrm>
            <a:off x="2519573"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29" name="Google Shape;1129;p206"/>
          <p:cNvSpPr/>
          <p:nvPr/>
        </p:nvSpPr>
        <p:spPr>
          <a:xfrm>
            <a:off x="4706982"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30" name="Google Shape;1130;p206"/>
          <p:cNvSpPr/>
          <p:nvPr/>
        </p:nvSpPr>
        <p:spPr>
          <a:xfrm>
            <a:off x="6894392"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31" name="Google Shape;1131;p206"/>
          <p:cNvSpPr txBox="1">
            <a:spLocks noGrp="1"/>
          </p:cNvSpPr>
          <p:nvPr>
            <p:ph type="body" idx="1"/>
          </p:nvPr>
        </p:nvSpPr>
        <p:spPr>
          <a:xfrm>
            <a:off x="332164" y="2743200"/>
            <a:ext cx="1920300" cy="1885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1132" name="Google Shape;1132;p206"/>
          <p:cNvSpPr txBox="1">
            <a:spLocks noGrp="1"/>
          </p:cNvSpPr>
          <p:nvPr>
            <p:ph type="body" idx="2"/>
          </p:nvPr>
        </p:nvSpPr>
        <p:spPr>
          <a:xfrm>
            <a:off x="2519574" y="2743200"/>
            <a:ext cx="1920300" cy="1885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1133" name="Google Shape;1133;p206"/>
          <p:cNvSpPr txBox="1">
            <a:spLocks noGrp="1"/>
          </p:cNvSpPr>
          <p:nvPr>
            <p:ph type="body" idx="3"/>
          </p:nvPr>
        </p:nvSpPr>
        <p:spPr>
          <a:xfrm>
            <a:off x="4706982" y="2743200"/>
            <a:ext cx="1920300" cy="1885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1134" name="Google Shape;1134;p206"/>
          <p:cNvSpPr txBox="1">
            <a:spLocks noGrp="1"/>
          </p:cNvSpPr>
          <p:nvPr>
            <p:ph type="body" idx="4"/>
          </p:nvPr>
        </p:nvSpPr>
        <p:spPr>
          <a:xfrm>
            <a:off x="6894392" y="2743200"/>
            <a:ext cx="1920300" cy="1885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1135" name="Google Shape;1135;p206"/>
          <p:cNvSpPr txBox="1">
            <a:spLocks noGrp="1"/>
          </p:cNvSpPr>
          <p:nvPr>
            <p:ph type="title"/>
          </p:nvPr>
        </p:nvSpPr>
        <p:spPr>
          <a:xfrm>
            <a:off x="332164" y="324000"/>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136" name="Google Shape;1136;p206"/>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matchingName="Thank You Light">
  <p:cSld name="Thank You Light">
    <p:bg>
      <p:bgPr>
        <a:solidFill>
          <a:schemeClr val="lt1"/>
        </a:solidFill>
        <a:effectLst/>
      </p:bgPr>
    </p:bg>
    <p:spTree>
      <p:nvGrpSpPr>
        <p:cNvPr id="1" name="Shape 1137"/>
        <p:cNvGrpSpPr/>
        <p:nvPr/>
      </p:nvGrpSpPr>
      <p:grpSpPr>
        <a:xfrm>
          <a:off x="0" y="0"/>
          <a:ext cx="0" cy="0"/>
          <a:chOff x="0" y="0"/>
          <a:chExt cx="0" cy="0"/>
        </a:xfrm>
      </p:grpSpPr>
      <p:sp>
        <p:nvSpPr>
          <p:cNvPr id="1138" name="Google Shape;1138;p207"/>
          <p:cNvSpPr/>
          <p:nvPr/>
        </p:nvSpPr>
        <p:spPr>
          <a:xfrm>
            <a:off x="0" y="3705641"/>
            <a:ext cx="9143700" cy="14379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39" name="Google Shape;1139;p207"/>
          <p:cNvSpPr txBox="1">
            <a:spLocks noGrp="1"/>
          </p:cNvSpPr>
          <p:nvPr>
            <p:ph type="ctrTitle"/>
          </p:nvPr>
        </p:nvSpPr>
        <p:spPr>
          <a:xfrm>
            <a:off x="332165" y="321469"/>
            <a:ext cx="4104600" cy="18216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140" name="Google Shape;1140;p207"/>
          <p:cNvSpPr/>
          <p:nvPr/>
        </p:nvSpPr>
        <p:spPr>
          <a:xfrm>
            <a:off x="4000254" y="0"/>
            <a:ext cx="51429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141" name="Google Shape;1141;p207"/>
          <p:cNvSpPr txBox="1">
            <a:spLocks noGrp="1"/>
          </p:cNvSpPr>
          <p:nvPr>
            <p:ph type="body" idx="1"/>
          </p:nvPr>
        </p:nvSpPr>
        <p:spPr>
          <a:xfrm>
            <a:off x="332164" y="3944700"/>
            <a:ext cx="8479200" cy="1088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
        <p:nvSpPr>
          <p:cNvPr id="1142" name="Google Shape;1142;p207"/>
          <p:cNvSpPr/>
          <p:nvPr/>
        </p:nvSpPr>
        <p:spPr>
          <a:xfrm>
            <a:off x="4000254" y="0"/>
            <a:ext cx="51429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143" name="Google Shape;1143;p207"/>
          <p:cNvSpPr txBox="1"/>
          <p:nvPr/>
        </p:nvSpPr>
        <p:spPr>
          <a:xfrm>
            <a:off x="332164" y="3300411"/>
            <a:ext cx="4104600" cy="255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900"/>
              <a:buFont typeface="Arial"/>
              <a:buNone/>
            </a:pPr>
            <a:r>
              <a:rPr lang="en" sz="900" b="0" i="0" u="none" strike="noStrike" cap="none">
                <a:solidFill>
                  <a:schemeClr val="dk1"/>
                </a:solidFill>
                <a:latin typeface="Arial"/>
                <a:ea typeface="Arial"/>
                <a:cs typeface="Arial"/>
                <a:sym typeface="Arial"/>
              </a:rPr>
              <a:t>pwc.com</a:t>
            </a:r>
            <a:endParaRPr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matchingName="Thank You Dark">
  <p:cSld name="Thank You Dark">
    <p:bg>
      <p:bgPr>
        <a:solidFill>
          <a:srgbClr val="464646"/>
        </a:solidFill>
        <a:effectLst/>
      </p:bgPr>
    </p:bg>
    <p:spTree>
      <p:nvGrpSpPr>
        <p:cNvPr id="1" name="Shape 1144"/>
        <p:cNvGrpSpPr/>
        <p:nvPr/>
      </p:nvGrpSpPr>
      <p:grpSpPr>
        <a:xfrm>
          <a:off x="0" y="0"/>
          <a:ext cx="0" cy="0"/>
          <a:chOff x="0" y="0"/>
          <a:chExt cx="0" cy="0"/>
        </a:xfrm>
      </p:grpSpPr>
      <p:sp>
        <p:nvSpPr>
          <p:cNvPr id="1145" name="Google Shape;1145;p208"/>
          <p:cNvSpPr/>
          <p:nvPr/>
        </p:nvSpPr>
        <p:spPr>
          <a:xfrm>
            <a:off x="0" y="3705641"/>
            <a:ext cx="9143700" cy="14379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46" name="Google Shape;1146;p208"/>
          <p:cNvSpPr txBox="1">
            <a:spLocks noGrp="1"/>
          </p:cNvSpPr>
          <p:nvPr>
            <p:ph type="ctrTitle"/>
          </p:nvPr>
        </p:nvSpPr>
        <p:spPr>
          <a:xfrm>
            <a:off x="332165" y="321469"/>
            <a:ext cx="4104600" cy="18216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147" name="Google Shape;1147;p208"/>
          <p:cNvSpPr/>
          <p:nvPr/>
        </p:nvSpPr>
        <p:spPr>
          <a:xfrm>
            <a:off x="4000254" y="0"/>
            <a:ext cx="51429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148" name="Google Shape;1148;p208"/>
          <p:cNvSpPr txBox="1">
            <a:spLocks noGrp="1"/>
          </p:cNvSpPr>
          <p:nvPr>
            <p:ph type="body" idx="1"/>
          </p:nvPr>
        </p:nvSpPr>
        <p:spPr>
          <a:xfrm>
            <a:off x="332164" y="3944700"/>
            <a:ext cx="8479200" cy="1088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
        <p:nvSpPr>
          <p:cNvPr id="1149" name="Google Shape;1149;p208"/>
          <p:cNvSpPr/>
          <p:nvPr/>
        </p:nvSpPr>
        <p:spPr>
          <a:xfrm>
            <a:off x="4000254" y="0"/>
            <a:ext cx="51429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150" name="Google Shape;1150;p208"/>
          <p:cNvSpPr txBox="1"/>
          <p:nvPr/>
        </p:nvSpPr>
        <p:spPr>
          <a:xfrm>
            <a:off x="332164" y="3300411"/>
            <a:ext cx="4104600" cy="255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900"/>
              <a:buFont typeface="Arial"/>
              <a:buNone/>
            </a:pPr>
            <a:r>
              <a:rPr lang="en" sz="900" b="0" i="0" u="none" strike="noStrike" cap="none">
                <a:solidFill>
                  <a:schemeClr val="lt1"/>
                </a:solidFill>
                <a:latin typeface="Arial"/>
                <a:ea typeface="Arial"/>
                <a:cs typeface="Arial"/>
                <a:sym typeface="Arial"/>
              </a:rPr>
              <a:t>pwc.com</a:t>
            </a:r>
            <a:endParaRPr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matchingName="Title Slide Logo Shape Rose">
  <p:cSld name="Title Slide Logo Shape Rose">
    <p:spTree>
      <p:nvGrpSpPr>
        <p:cNvPr id="1" name="Shape 1151"/>
        <p:cNvGrpSpPr/>
        <p:nvPr/>
      </p:nvGrpSpPr>
      <p:grpSpPr>
        <a:xfrm>
          <a:off x="0" y="0"/>
          <a:ext cx="0" cy="0"/>
          <a:chOff x="0" y="0"/>
          <a:chExt cx="0" cy="0"/>
        </a:xfrm>
      </p:grpSpPr>
      <p:grpSp>
        <p:nvGrpSpPr>
          <p:cNvPr id="1152" name="Google Shape;1152;p209"/>
          <p:cNvGrpSpPr/>
          <p:nvPr/>
        </p:nvGrpSpPr>
        <p:grpSpPr>
          <a:xfrm>
            <a:off x="0" y="0"/>
            <a:ext cx="6685577" cy="5143501"/>
            <a:chOff x="0" y="0"/>
            <a:chExt cx="8914102" cy="6858001"/>
          </a:xfrm>
        </p:grpSpPr>
        <p:sp>
          <p:nvSpPr>
            <p:cNvPr id="1153" name="Google Shape;1153;p209"/>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9395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154" name="Google Shape;1154;p209"/>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1155" name="Google Shape;1155;p209"/>
          <p:cNvSpPr txBox="1">
            <a:spLocks noGrp="1"/>
          </p:cNvSpPr>
          <p:nvPr>
            <p:ph type="ctrTitle"/>
          </p:nvPr>
        </p:nvSpPr>
        <p:spPr>
          <a:xfrm>
            <a:off x="332164" y="756889"/>
            <a:ext cx="3943500" cy="18147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3800"/>
              <a:buFont typeface="Georgia"/>
              <a:buNone/>
              <a:defRPr sz="38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156" name="Google Shape;1156;p209"/>
          <p:cNvSpPr txBox="1">
            <a:spLocks noGrp="1"/>
          </p:cNvSpPr>
          <p:nvPr>
            <p:ph type="subTitle" idx="1"/>
          </p:nvPr>
        </p:nvSpPr>
        <p:spPr>
          <a:xfrm>
            <a:off x="332165" y="2811780"/>
            <a:ext cx="39435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matchingName="Title and Full Content - Subtitle">
  <p:cSld name="Title and Full Content - Subtitle">
    <p:spTree>
      <p:nvGrpSpPr>
        <p:cNvPr id="1" name="Shape 1157"/>
        <p:cNvGrpSpPr/>
        <p:nvPr/>
      </p:nvGrpSpPr>
      <p:grpSpPr>
        <a:xfrm>
          <a:off x="0" y="0"/>
          <a:ext cx="0" cy="0"/>
          <a:chOff x="0" y="0"/>
          <a:chExt cx="0" cy="0"/>
        </a:xfrm>
      </p:grpSpPr>
      <p:sp>
        <p:nvSpPr>
          <p:cNvPr id="1158" name="Google Shape;1158;p210"/>
          <p:cNvSpPr txBox="1">
            <a:spLocks noGrp="1"/>
          </p:cNvSpPr>
          <p:nvPr>
            <p:ph type="body" idx="1"/>
          </p:nvPr>
        </p:nvSpPr>
        <p:spPr>
          <a:xfrm>
            <a:off x="332164" y="1577579"/>
            <a:ext cx="84792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159" name="Google Shape;1159;p210"/>
          <p:cNvSpPr txBox="1">
            <a:spLocks noGrp="1"/>
          </p:cNvSpPr>
          <p:nvPr>
            <p:ph type="title"/>
          </p:nvPr>
        </p:nvSpPr>
        <p:spPr>
          <a:xfrm>
            <a:off x="332164" y="322885"/>
            <a:ext cx="84792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160" name="Google Shape;1160;p210"/>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61" name="Google Shape;1161;p210"/>
          <p:cNvSpPr txBox="1">
            <a:spLocks noGrp="1"/>
          </p:cNvSpPr>
          <p:nvPr>
            <p:ph type="subTitle" idx="2"/>
          </p:nvPr>
        </p:nvSpPr>
        <p:spPr>
          <a:xfrm>
            <a:off x="332164" y="700075"/>
            <a:ext cx="84792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matchingName="One Column Content - Subtitle">
  <p:cSld name="One Column Content - Subtitle">
    <p:spTree>
      <p:nvGrpSpPr>
        <p:cNvPr id="1" name="Shape 1162"/>
        <p:cNvGrpSpPr/>
        <p:nvPr/>
      </p:nvGrpSpPr>
      <p:grpSpPr>
        <a:xfrm>
          <a:off x="0" y="0"/>
          <a:ext cx="0" cy="0"/>
          <a:chOff x="0" y="0"/>
          <a:chExt cx="0" cy="0"/>
        </a:xfrm>
      </p:grpSpPr>
      <p:sp>
        <p:nvSpPr>
          <p:cNvPr id="1163" name="Google Shape;1163;p211"/>
          <p:cNvSpPr txBox="1">
            <a:spLocks noGrp="1"/>
          </p:cNvSpPr>
          <p:nvPr>
            <p:ph type="body" idx="1"/>
          </p:nvPr>
        </p:nvSpPr>
        <p:spPr>
          <a:xfrm>
            <a:off x="332165"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164" name="Google Shape;1164;p211"/>
          <p:cNvSpPr txBox="1">
            <a:spLocks noGrp="1"/>
          </p:cNvSpPr>
          <p:nvPr>
            <p:ph type="title"/>
          </p:nvPr>
        </p:nvSpPr>
        <p:spPr>
          <a:xfrm>
            <a:off x="332164" y="322885"/>
            <a:ext cx="84792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165" name="Google Shape;1165;p211"/>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66" name="Google Shape;1166;p211"/>
          <p:cNvSpPr txBox="1">
            <a:spLocks noGrp="1"/>
          </p:cNvSpPr>
          <p:nvPr>
            <p:ph type="subTitle" idx="2"/>
          </p:nvPr>
        </p:nvSpPr>
        <p:spPr>
          <a:xfrm>
            <a:off x="332164" y="700075"/>
            <a:ext cx="84792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matchingName="Two Content - Subtitle">
  <p:cSld name="Two Content - Subtitle">
    <p:spTree>
      <p:nvGrpSpPr>
        <p:cNvPr id="1" name="Shape 1167"/>
        <p:cNvGrpSpPr/>
        <p:nvPr/>
      </p:nvGrpSpPr>
      <p:grpSpPr>
        <a:xfrm>
          <a:off x="0" y="0"/>
          <a:ext cx="0" cy="0"/>
          <a:chOff x="0" y="0"/>
          <a:chExt cx="0" cy="0"/>
        </a:xfrm>
      </p:grpSpPr>
      <p:sp>
        <p:nvSpPr>
          <p:cNvPr id="1168" name="Google Shape;1168;p212"/>
          <p:cNvSpPr txBox="1">
            <a:spLocks noGrp="1"/>
          </p:cNvSpPr>
          <p:nvPr>
            <p:ph type="body" idx="1"/>
          </p:nvPr>
        </p:nvSpPr>
        <p:spPr>
          <a:xfrm>
            <a:off x="332164" y="1577579"/>
            <a:ext cx="4104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169" name="Google Shape;1169;p212"/>
          <p:cNvSpPr txBox="1">
            <a:spLocks noGrp="1"/>
          </p:cNvSpPr>
          <p:nvPr>
            <p:ph type="body" idx="2"/>
          </p:nvPr>
        </p:nvSpPr>
        <p:spPr>
          <a:xfrm>
            <a:off x="4706252" y="1577578"/>
            <a:ext cx="4104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170" name="Google Shape;1170;p212"/>
          <p:cNvSpPr txBox="1">
            <a:spLocks noGrp="1"/>
          </p:cNvSpPr>
          <p:nvPr>
            <p:ph type="title"/>
          </p:nvPr>
        </p:nvSpPr>
        <p:spPr>
          <a:xfrm>
            <a:off x="332164" y="322885"/>
            <a:ext cx="84792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171" name="Google Shape;1171;p212"/>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72" name="Google Shape;1172;p212"/>
          <p:cNvSpPr txBox="1">
            <a:spLocks noGrp="1"/>
          </p:cNvSpPr>
          <p:nvPr>
            <p:ph type="subTitle" idx="3"/>
          </p:nvPr>
        </p:nvSpPr>
        <p:spPr>
          <a:xfrm>
            <a:off x="332164" y="700075"/>
            <a:ext cx="84792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matchingName="Content and Image - Subtitle">
  <p:cSld name="Content and Image - Subtitle">
    <p:spTree>
      <p:nvGrpSpPr>
        <p:cNvPr id="1" name="Shape 1173"/>
        <p:cNvGrpSpPr/>
        <p:nvPr/>
      </p:nvGrpSpPr>
      <p:grpSpPr>
        <a:xfrm>
          <a:off x="0" y="0"/>
          <a:ext cx="0" cy="0"/>
          <a:chOff x="0" y="0"/>
          <a:chExt cx="0" cy="0"/>
        </a:xfrm>
      </p:grpSpPr>
      <p:sp>
        <p:nvSpPr>
          <p:cNvPr id="1174" name="Google Shape;1174;p213"/>
          <p:cNvSpPr/>
          <p:nvPr/>
        </p:nvSpPr>
        <p:spPr>
          <a:xfrm>
            <a:off x="4571719" y="0"/>
            <a:ext cx="45717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75" name="Google Shape;1175;p213"/>
          <p:cNvSpPr txBox="1">
            <a:spLocks noGrp="1"/>
          </p:cNvSpPr>
          <p:nvPr>
            <p:ph type="body" idx="1"/>
          </p:nvPr>
        </p:nvSpPr>
        <p:spPr>
          <a:xfrm>
            <a:off x="332164" y="1577579"/>
            <a:ext cx="39882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176" name="Google Shape;1176;p213"/>
          <p:cNvSpPr txBox="1">
            <a:spLocks noGrp="1"/>
          </p:cNvSpPr>
          <p:nvPr>
            <p:ph type="title"/>
          </p:nvPr>
        </p:nvSpPr>
        <p:spPr>
          <a:xfrm>
            <a:off x="332165" y="322885"/>
            <a:ext cx="39882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177" name="Google Shape;1177;p213"/>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78" name="Google Shape;1178;p213"/>
          <p:cNvSpPr txBox="1">
            <a:spLocks noGrp="1"/>
          </p:cNvSpPr>
          <p:nvPr>
            <p:ph type="subTitle" idx="2"/>
          </p:nvPr>
        </p:nvSpPr>
        <p:spPr>
          <a:xfrm>
            <a:off x="332164" y="700075"/>
            <a:ext cx="39882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Slide Lines 2">
  <p:cSld name="Title Slide Lines 2">
    <p:bg>
      <p:bgPr>
        <a:solidFill>
          <a:srgbClr val="DEDEDE"/>
        </a:solidFill>
        <a:effectLst/>
      </p:bgPr>
    </p:bg>
    <p:spTree>
      <p:nvGrpSpPr>
        <p:cNvPr id="1" name="Shape 124"/>
        <p:cNvGrpSpPr/>
        <p:nvPr/>
      </p:nvGrpSpPr>
      <p:grpSpPr>
        <a:xfrm>
          <a:off x="0" y="0"/>
          <a:ext cx="0" cy="0"/>
          <a:chOff x="0" y="0"/>
          <a:chExt cx="0" cy="0"/>
        </a:xfrm>
      </p:grpSpPr>
      <p:grpSp>
        <p:nvGrpSpPr>
          <p:cNvPr id="125" name="Google Shape;125;p23"/>
          <p:cNvGrpSpPr/>
          <p:nvPr/>
        </p:nvGrpSpPr>
        <p:grpSpPr>
          <a:xfrm>
            <a:off x="0" y="0"/>
            <a:ext cx="9144000" cy="5143500"/>
            <a:chOff x="0" y="0"/>
            <a:chExt cx="12192000" cy="6858000"/>
          </a:xfrm>
        </p:grpSpPr>
        <p:sp>
          <p:nvSpPr>
            <p:cNvPr id="126" name="Google Shape;126;p23"/>
            <p:cNvSpPr/>
            <p:nvPr/>
          </p:nvSpPr>
          <p:spPr>
            <a:xfrm>
              <a:off x="0" y="0"/>
              <a:ext cx="12192000" cy="6858000"/>
            </a:xfrm>
            <a:custGeom>
              <a:avLst/>
              <a:gdLst/>
              <a:ahLst/>
              <a:cxnLst/>
              <a:rect l="l" t="t" r="r" b="b"/>
              <a:pathLst>
                <a:path w="12192000" h="6858000" extrusionOk="0">
                  <a:moveTo>
                    <a:pt x="9144000" y="0"/>
                  </a:moveTo>
                  <a:lnTo>
                    <a:pt x="9450000" y="0"/>
                  </a:lnTo>
                  <a:lnTo>
                    <a:pt x="9450000" y="3309692"/>
                  </a:lnTo>
                  <a:lnTo>
                    <a:pt x="12192000" y="3309692"/>
                  </a:lnTo>
                  <a:lnTo>
                    <a:pt x="12192000" y="3615692"/>
                  </a:lnTo>
                  <a:lnTo>
                    <a:pt x="9450000" y="3615692"/>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lnTo>
                    <a:pt x="9144000" y="3615692"/>
                  </a:lnTo>
                  <a:lnTo>
                    <a:pt x="0" y="3615692"/>
                  </a:lnTo>
                  <a:lnTo>
                    <a:pt x="0" y="3309692"/>
                  </a:lnTo>
                  <a:lnTo>
                    <a:pt x="9144000" y="3309692"/>
                  </a:ln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27" name="Google Shape;127;p23"/>
            <p:cNvPicPr preferRelativeResize="0"/>
            <p:nvPr/>
          </p:nvPicPr>
          <p:blipFill rotWithShape="1">
            <a:blip r:embed="rId2">
              <a:alphaModFix/>
            </a:blip>
            <a:srcRect/>
            <a:stretch/>
          </p:blipFill>
          <p:spPr>
            <a:xfrm>
              <a:off x="185139" y="5330952"/>
              <a:ext cx="1636775" cy="1351186"/>
            </a:xfrm>
            <a:prstGeom prst="rect">
              <a:avLst/>
            </a:prstGeom>
            <a:noFill/>
            <a:ln>
              <a:noFill/>
            </a:ln>
          </p:spPr>
        </p:pic>
      </p:grpSp>
      <p:sp>
        <p:nvSpPr>
          <p:cNvPr id="128" name="Google Shape;128;p23"/>
          <p:cNvSpPr txBox="1">
            <a:spLocks noGrp="1"/>
          </p:cNvSpPr>
          <p:nvPr>
            <p:ph type="subTitle" idx="1"/>
          </p:nvPr>
        </p:nvSpPr>
        <p:spPr>
          <a:xfrm>
            <a:off x="332185" y="2785205"/>
            <a:ext cx="4105500" cy="4458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129" name="Google Shape;129;p23"/>
          <p:cNvSpPr txBox="1">
            <a:spLocks noGrp="1"/>
          </p:cNvSpPr>
          <p:nvPr>
            <p:ph type="ctrTitle"/>
          </p:nvPr>
        </p:nvSpPr>
        <p:spPr>
          <a:xfrm>
            <a:off x="332184" y="321467"/>
            <a:ext cx="5563800" cy="15090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dk1"/>
              </a:buClr>
              <a:buSzPts val="3400"/>
              <a:buFont typeface="Georgia"/>
              <a:buNone/>
              <a:defRPr sz="3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30" name="Google Shape;130;p2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matchingName="Three Content - Subtitle">
  <p:cSld name="Three Content - Subtitle">
    <p:spTree>
      <p:nvGrpSpPr>
        <p:cNvPr id="1" name="Shape 1179"/>
        <p:cNvGrpSpPr/>
        <p:nvPr/>
      </p:nvGrpSpPr>
      <p:grpSpPr>
        <a:xfrm>
          <a:off x="0" y="0"/>
          <a:ext cx="0" cy="0"/>
          <a:chOff x="0" y="0"/>
          <a:chExt cx="0" cy="0"/>
        </a:xfrm>
      </p:grpSpPr>
      <p:sp>
        <p:nvSpPr>
          <p:cNvPr id="1180" name="Google Shape;1180;p214"/>
          <p:cNvSpPr txBox="1">
            <a:spLocks noGrp="1"/>
          </p:cNvSpPr>
          <p:nvPr>
            <p:ph type="body" idx="1"/>
          </p:nvPr>
        </p:nvSpPr>
        <p:spPr>
          <a:xfrm>
            <a:off x="332164"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181" name="Google Shape;1181;p214"/>
          <p:cNvSpPr txBox="1">
            <a:spLocks noGrp="1"/>
          </p:cNvSpPr>
          <p:nvPr>
            <p:ph type="body" idx="2"/>
          </p:nvPr>
        </p:nvSpPr>
        <p:spPr>
          <a:xfrm>
            <a:off x="3249016"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182" name="Google Shape;1182;p214"/>
          <p:cNvSpPr txBox="1">
            <a:spLocks noGrp="1"/>
          </p:cNvSpPr>
          <p:nvPr>
            <p:ph type="body" idx="3"/>
          </p:nvPr>
        </p:nvSpPr>
        <p:spPr>
          <a:xfrm>
            <a:off x="6164678"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183" name="Google Shape;1183;p214"/>
          <p:cNvSpPr txBox="1">
            <a:spLocks noGrp="1"/>
          </p:cNvSpPr>
          <p:nvPr>
            <p:ph type="title"/>
          </p:nvPr>
        </p:nvSpPr>
        <p:spPr>
          <a:xfrm>
            <a:off x="332164" y="322885"/>
            <a:ext cx="84792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184" name="Google Shape;1184;p214"/>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85" name="Google Shape;1185;p214"/>
          <p:cNvSpPr txBox="1">
            <a:spLocks noGrp="1"/>
          </p:cNvSpPr>
          <p:nvPr>
            <p:ph type="subTitle" idx="4"/>
          </p:nvPr>
        </p:nvSpPr>
        <p:spPr>
          <a:xfrm>
            <a:off x="332164" y="700075"/>
            <a:ext cx="84792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matchingName="Four Content - Subtitle">
  <p:cSld name="Four Content - Subtitle">
    <p:spTree>
      <p:nvGrpSpPr>
        <p:cNvPr id="1" name="Shape 1186"/>
        <p:cNvGrpSpPr/>
        <p:nvPr/>
      </p:nvGrpSpPr>
      <p:grpSpPr>
        <a:xfrm>
          <a:off x="0" y="0"/>
          <a:ext cx="0" cy="0"/>
          <a:chOff x="0" y="0"/>
          <a:chExt cx="0" cy="0"/>
        </a:xfrm>
      </p:grpSpPr>
      <p:sp>
        <p:nvSpPr>
          <p:cNvPr id="1187" name="Google Shape;1187;p215"/>
          <p:cNvSpPr txBox="1">
            <a:spLocks noGrp="1"/>
          </p:cNvSpPr>
          <p:nvPr>
            <p:ph type="body" idx="1"/>
          </p:nvPr>
        </p:nvSpPr>
        <p:spPr>
          <a:xfrm>
            <a:off x="332164" y="1577579"/>
            <a:ext cx="19170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188" name="Google Shape;1188;p215"/>
          <p:cNvSpPr txBox="1">
            <a:spLocks noGrp="1"/>
          </p:cNvSpPr>
          <p:nvPr>
            <p:ph type="body" idx="2"/>
          </p:nvPr>
        </p:nvSpPr>
        <p:spPr>
          <a:xfrm>
            <a:off x="2520305" y="1577579"/>
            <a:ext cx="19170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189" name="Google Shape;1189;p215"/>
          <p:cNvSpPr txBox="1">
            <a:spLocks noGrp="1"/>
          </p:cNvSpPr>
          <p:nvPr>
            <p:ph type="body" idx="3"/>
          </p:nvPr>
        </p:nvSpPr>
        <p:spPr>
          <a:xfrm>
            <a:off x="4706252" y="1577579"/>
            <a:ext cx="19170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190" name="Google Shape;1190;p215"/>
          <p:cNvSpPr txBox="1">
            <a:spLocks noGrp="1"/>
          </p:cNvSpPr>
          <p:nvPr>
            <p:ph type="body" idx="4"/>
          </p:nvPr>
        </p:nvSpPr>
        <p:spPr>
          <a:xfrm>
            <a:off x="6892198" y="1577579"/>
            <a:ext cx="19170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191" name="Google Shape;1191;p215"/>
          <p:cNvSpPr txBox="1">
            <a:spLocks noGrp="1"/>
          </p:cNvSpPr>
          <p:nvPr>
            <p:ph type="title"/>
          </p:nvPr>
        </p:nvSpPr>
        <p:spPr>
          <a:xfrm>
            <a:off x="332164" y="322885"/>
            <a:ext cx="84792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192" name="Google Shape;1192;p215"/>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93" name="Google Shape;1193;p215"/>
          <p:cNvSpPr txBox="1">
            <a:spLocks noGrp="1"/>
          </p:cNvSpPr>
          <p:nvPr>
            <p:ph type="subTitle" idx="5"/>
          </p:nvPr>
        </p:nvSpPr>
        <p:spPr>
          <a:xfrm>
            <a:off x="332164" y="700075"/>
            <a:ext cx="84792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matchingName="Five Content - Subtitle">
  <p:cSld name="Five Content - Subtitle">
    <p:spTree>
      <p:nvGrpSpPr>
        <p:cNvPr id="1" name="Shape 1194"/>
        <p:cNvGrpSpPr/>
        <p:nvPr/>
      </p:nvGrpSpPr>
      <p:grpSpPr>
        <a:xfrm>
          <a:off x="0" y="0"/>
          <a:ext cx="0" cy="0"/>
          <a:chOff x="0" y="0"/>
          <a:chExt cx="0" cy="0"/>
        </a:xfrm>
      </p:grpSpPr>
      <p:sp>
        <p:nvSpPr>
          <p:cNvPr id="1195" name="Google Shape;1195;p216"/>
          <p:cNvSpPr txBox="1">
            <a:spLocks noGrp="1"/>
          </p:cNvSpPr>
          <p:nvPr>
            <p:ph type="body" idx="1"/>
          </p:nvPr>
        </p:nvSpPr>
        <p:spPr>
          <a:xfrm>
            <a:off x="332164"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196" name="Google Shape;1196;p216"/>
          <p:cNvSpPr txBox="1">
            <a:spLocks noGrp="1"/>
          </p:cNvSpPr>
          <p:nvPr>
            <p:ph type="body" idx="2"/>
          </p:nvPr>
        </p:nvSpPr>
        <p:spPr>
          <a:xfrm>
            <a:off x="2082656"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197" name="Google Shape;1197;p216"/>
          <p:cNvSpPr txBox="1">
            <a:spLocks noGrp="1"/>
          </p:cNvSpPr>
          <p:nvPr>
            <p:ph type="body" idx="3"/>
          </p:nvPr>
        </p:nvSpPr>
        <p:spPr>
          <a:xfrm>
            <a:off x="3833147"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198" name="Google Shape;1198;p216"/>
          <p:cNvSpPr txBox="1">
            <a:spLocks noGrp="1"/>
          </p:cNvSpPr>
          <p:nvPr>
            <p:ph type="body" idx="4"/>
          </p:nvPr>
        </p:nvSpPr>
        <p:spPr>
          <a:xfrm>
            <a:off x="5583638"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199" name="Google Shape;1199;p216"/>
          <p:cNvSpPr txBox="1">
            <a:spLocks noGrp="1"/>
          </p:cNvSpPr>
          <p:nvPr>
            <p:ph type="body" idx="5"/>
          </p:nvPr>
        </p:nvSpPr>
        <p:spPr>
          <a:xfrm>
            <a:off x="7334131"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200" name="Google Shape;1200;p216"/>
          <p:cNvSpPr txBox="1">
            <a:spLocks noGrp="1"/>
          </p:cNvSpPr>
          <p:nvPr>
            <p:ph type="title"/>
          </p:nvPr>
        </p:nvSpPr>
        <p:spPr>
          <a:xfrm>
            <a:off x="332164" y="322885"/>
            <a:ext cx="84792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201" name="Google Shape;1201;p216"/>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02" name="Google Shape;1202;p216"/>
          <p:cNvSpPr txBox="1">
            <a:spLocks noGrp="1"/>
          </p:cNvSpPr>
          <p:nvPr>
            <p:ph type="subTitle" idx="6"/>
          </p:nvPr>
        </p:nvSpPr>
        <p:spPr>
          <a:xfrm>
            <a:off x="332164" y="700075"/>
            <a:ext cx="84792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matchingName="Three Images - Subtitle">
  <p:cSld name="Three Images - Subtitle">
    <p:spTree>
      <p:nvGrpSpPr>
        <p:cNvPr id="1" name="Shape 1203"/>
        <p:cNvGrpSpPr/>
        <p:nvPr/>
      </p:nvGrpSpPr>
      <p:grpSpPr>
        <a:xfrm>
          <a:off x="0" y="0"/>
          <a:ext cx="0" cy="0"/>
          <a:chOff x="0" y="0"/>
          <a:chExt cx="0" cy="0"/>
        </a:xfrm>
      </p:grpSpPr>
      <p:sp>
        <p:nvSpPr>
          <p:cNvPr id="1204" name="Google Shape;1204;p217"/>
          <p:cNvSpPr/>
          <p:nvPr/>
        </p:nvSpPr>
        <p:spPr>
          <a:xfrm>
            <a:off x="332163" y="1575197"/>
            <a:ext cx="2646600" cy="22632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05" name="Google Shape;1205;p217"/>
          <p:cNvSpPr/>
          <p:nvPr/>
        </p:nvSpPr>
        <p:spPr>
          <a:xfrm>
            <a:off x="3248420" y="1575197"/>
            <a:ext cx="2646600" cy="22632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06" name="Google Shape;1206;p217"/>
          <p:cNvSpPr/>
          <p:nvPr/>
        </p:nvSpPr>
        <p:spPr>
          <a:xfrm>
            <a:off x="6164677" y="1575197"/>
            <a:ext cx="2646600" cy="22632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07" name="Google Shape;1207;p217"/>
          <p:cNvSpPr txBox="1">
            <a:spLocks noGrp="1"/>
          </p:cNvSpPr>
          <p:nvPr>
            <p:ph type="body" idx="1"/>
          </p:nvPr>
        </p:nvSpPr>
        <p:spPr>
          <a:xfrm>
            <a:off x="332164" y="3960019"/>
            <a:ext cx="2646600" cy="6690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208" name="Google Shape;1208;p217"/>
          <p:cNvSpPr txBox="1">
            <a:spLocks noGrp="1"/>
          </p:cNvSpPr>
          <p:nvPr>
            <p:ph type="body" idx="2"/>
          </p:nvPr>
        </p:nvSpPr>
        <p:spPr>
          <a:xfrm>
            <a:off x="3248421" y="3960019"/>
            <a:ext cx="2646600" cy="6690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209" name="Google Shape;1209;p217"/>
          <p:cNvSpPr txBox="1">
            <a:spLocks noGrp="1"/>
          </p:cNvSpPr>
          <p:nvPr>
            <p:ph type="body" idx="3"/>
          </p:nvPr>
        </p:nvSpPr>
        <p:spPr>
          <a:xfrm>
            <a:off x="6164678" y="3960019"/>
            <a:ext cx="2646600" cy="6690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210" name="Google Shape;1210;p217"/>
          <p:cNvSpPr txBox="1">
            <a:spLocks noGrp="1"/>
          </p:cNvSpPr>
          <p:nvPr>
            <p:ph type="title"/>
          </p:nvPr>
        </p:nvSpPr>
        <p:spPr>
          <a:xfrm>
            <a:off x="332164" y="322885"/>
            <a:ext cx="84792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211" name="Google Shape;1211;p217"/>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12" name="Google Shape;1212;p217"/>
          <p:cNvSpPr txBox="1">
            <a:spLocks noGrp="1"/>
          </p:cNvSpPr>
          <p:nvPr>
            <p:ph type="subTitle" idx="4"/>
          </p:nvPr>
        </p:nvSpPr>
        <p:spPr>
          <a:xfrm>
            <a:off x="332164" y="700075"/>
            <a:ext cx="84792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matchingName="Four Text Boxes for Icons - Subtitle">
  <p:cSld name="Four Text Boxes for Icons - Subtitle">
    <p:spTree>
      <p:nvGrpSpPr>
        <p:cNvPr id="1" name="Shape 1213"/>
        <p:cNvGrpSpPr/>
        <p:nvPr/>
      </p:nvGrpSpPr>
      <p:grpSpPr>
        <a:xfrm>
          <a:off x="0" y="0"/>
          <a:ext cx="0" cy="0"/>
          <a:chOff x="0" y="0"/>
          <a:chExt cx="0" cy="0"/>
        </a:xfrm>
      </p:grpSpPr>
      <p:sp>
        <p:nvSpPr>
          <p:cNvPr id="1214" name="Google Shape;1214;p218"/>
          <p:cNvSpPr txBox="1">
            <a:spLocks noGrp="1"/>
          </p:cNvSpPr>
          <p:nvPr>
            <p:ph type="body" idx="1"/>
          </p:nvPr>
        </p:nvSpPr>
        <p:spPr>
          <a:xfrm>
            <a:off x="332164" y="2571750"/>
            <a:ext cx="1920300" cy="20574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215" name="Google Shape;1215;p218"/>
          <p:cNvSpPr txBox="1">
            <a:spLocks noGrp="1"/>
          </p:cNvSpPr>
          <p:nvPr>
            <p:ph type="body" idx="2"/>
          </p:nvPr>
        </p:nvSpPr>
        <p:spPr>
          <a:xfrm>
            <a:off x="2518494" y="2571750"/>
            <a:ext cx="1920300" cy="20574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216" name="Google Shape;1216;p218"/>
          <p:cNvSpPr txBox="1">
            <a:spLocks noGrp="1"/>
          </p:cNvSpPr>
          <p:nvPr>
            <p:ph type="body" idx="3"/>
          </p:nvPr>
        </p:nvSpPr>
        <p:spPr>
          <a:xfrm>
            <a:off x="4704822" y="2571750"/>
            <a:ext cx="1920300" cy="20574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217" name="Google Shape;1217;p218"/>
          <p:cNvSpPr txBox="1">
            <a:spLocks noGrp="1"/>
          </p:cNvSpPr>
          <p:nvPr>
            <p:ph type="body" idx="4"/>
          </p:nvPr>
        </p:nvSpPr>
        <p:spPr>
          <a:xfrm>
            <a:off x="6891152" y="2571750"/>
            <a:ext cx="1920300" cy="20574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218" name="Google Shape;1218;p218"/>
          <p:cNvSpPr txBox="1">
            <a:spLocks noGrp="1"/>
          </p:cNvSpPr>
          <p:nvPr>
            <p:ph type="title"/>
          </p:nvPr>
        </p:nvSpPr>
        <p:spPr>
          <a:xfrm>
            <a:off x="332164" y="322885"/>
            <a:ext cx="84792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219" name="Google Shape;1219;p218"/>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20" name="Google Shape;1220;p218"/>
          <p:cNvSpPr txBox="1">
            <a:spLocks noGrp="1"/>
          </p:cNvSpPr>
          <p:nvPr>
            <p:ph type="subTitle" idx="5"/>
          </p:nvPr>
        </p:nvSpPr>
        <p:spPr>
          <a:xfrm>
            <a:off x="332164" y="700075"/>
            <a:ext cx="84792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matchingName="Four Team Images - Subtitle">
  <p:cSld name="Four Team Images - Subtitle">
    <p:spTree>
      <p:nvGrpSpPr>
        <p:cNvPr id="1" name="Shape 1221"/>
        <p:cNvGrpSpPr/>
        <p:nvPr/>
      </p:nvGrpSpPr>
      <p:grpSpPr>
        <a:xfrm>
          <a:off x="0" y="0"/>
          <a:ext cx="0" cy="0"/>
          <a:chOff x="0" y="0"/>
          <a:chExt cx="0" cy="0"/>
        </a:xfrm>
      </p:grpSpPr>
      <p:sp>
        <p:nvSpPr>
          <p:cNvPr id="1222" name="Google Shape;1222;p219"/>
          <p:cNvSpPr/>
          <p:nvPr/>
        </p:nvSpPr>
        <p:spPr>
          <a:xfrm>
            <a:off x="332164"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23" name="Google Shape;1223;p219"/>
          <p:cNvSpPr/>
          <p:nvPr/>
        </p:nvSpPr>
        <p:spPr>
          <a:xfrm>
            <a:off x="2519573"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24" name="Google Shape;1224;p219"/>
          <p:cNvSpPr/>
          <p:nvPr/>
        </p:nvSpPr>
        <p:spPr>
          <a:xfrm>
            <a:off x="4706982"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25" name="Google Shape;1225;p219"/>
          <p:cNvSpPr/>
          <p:nvPr/>
        </p:nvSpPr>
        <p:spPr>
          <a:xfrm>
            <a:off x="6894392"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26" name="Google Shape;1226;p219"/>
          <p:cNvSpPr txBox="1">
            <a:spLocks noGrp="1"/>
          </p:cNvSpPr>
          <p:nvPr>
            <p:ph type="body" idx="1"/>
          </p:nvPr>
        </p:nvSpPr>
        <p:spPr>
          <a:xfrm>
            <a:off x="332164" y="2743200"/>
            <a:ext cx="1920300" cy="1885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1227" name="Google Shape;1227;p219"/>
          <p:cNvSpPr txBox="1">
            <a:spLocks noGrp="1"/>
          </p:cNvSpPr>
          <p:nvPr>
            <p:ph type="body" idx="2"/>
          </p:nvPr>
        </p:nvSpPr>
        <p:spPr>
          <a:xfrm>
            <a:off x="2518493" y="2743200"/>
            <a:ext cx="1920300" cy="1885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1228" name="Google Shape;1228;p219"/>
          <p:cNvSpPr txBox="1">
            <a:spLocks noGrp="1"/>
          </p:cNvSpPr>
          <p:nvPr>
            <p:ph type="body" idx="3"/>
          </p:nvPr>
        </p:nvSpPr>
        <p:spPr>
          <a:xfrm>
            <a:off x="4704822" y="2743200"/>
            <a:ext cx="1920300" cy="1885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1229" name="Google Shape;1229;p219"/>
          <p:cNvSpPr txBox="1">
            <a:spLocks noGrp="1"/>
          </p:cNvSpPr>
          <p:nvPr>
            <p:ph type="body" idx="4"/>
          </p:nvPr>
        </p:nvSpPr>
        <p:spPr>
          <a:xfrm>
            <a:off x="6891152" y="2743200"/>
            <a:ext cx="1920300" cy="1885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1230" name="Google Shape;1230;p219"/>
          <p:cNvSpPr txBox="1">
            <a:spLocks noGrp="1"/>
          </p:cNvSpPr>
          <p:nvPr>
            <p:ph type="title"/>
          </p:nvPr>
        </p:nvSpPr>
        <p:spPr>
          <a:xfrm>
            <a:off x="332164" y="322885"/>
            <a:ext cx="84792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231" name="Google Shape;1231;p219"/>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32" name="Google Shape;1232;p219"/>
          <p:cNvSpPr txBox="1">
            <a:spLocks noGrp="1"/>
          </p:cNvSpPr>
          <p:nvPr>
            <p:ph type="subTitle" idx="5"/>
          </p:nvPr>
        </p:nvSpPr>
        <p:spPr>
          <a:xfrm>
            <a:off x="332164" y="700075"/>
            <a:ext cx="84792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matchingName="One Column Chart - Subtitle">
  <p:cSld name="One Column Chart - Subtitle">
    <p:spTree>
      <p:nvGrpSpPr>
        <p:cNvPr id="1" name="Shape 1233"/>
        <p:cNvGrpSpPr/>
        <p:nvPr/>
      </p:nvGrpSpPr>
      <p:grpSpPr>
        <a:xfrm>
          <a:off x="0" y="0"/>
          <a:ext cx="0" cy="0"/>
          <a:chOff x="0" y="0"/>
          <a:chExt cx="0" cy="0"/>
        </a:xfrm>
      </p:grpSpPr>
      <p:sp>
        <p:nvSpPr>
          <p:cNvPr id="1234" name="Google Shape;1234;p220"/>
          <p:cNvSpPr txBox="1">
            <a:spLocks noGrp="1"/>
          </p:cNvSpPr>
          <p:nvPr>
            <p:ph type="body" idx="1"/>
          </p:nvPr>
        </p:nvSpPr>
        <p:spPr>
          <a:xfrm>
            <a:off x="332165"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235" name="Google Shape;1235;p220"/>
          <p:cNvSpPr txBox="1">
            <a:spLocks noGrp="1"/>
          </p:cNvSpPr>
          <p:nvPr>
            <p:ph type="title"/>
          </p:nvPr>
        </p:nvSpPr>
        <p:spPr>
          <a:xfrm>
            <a:off x="332164" y="322885"/>
            <a:ext cx="84792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236" name="Google Shape;1236;p220"/>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37" name="Google Shape;1237;p220"/>
          <p:cNvSpPr txBox="1">
            <a:spLocks noGrp="1"/>
          </p:cNvSpPr>
          <p:nvPr>
            <p:ph type="subTitle" idx="2"/>
          </p:nvPr>
        </p:nvSpPr>
        <p:spPr>
          <a:xfrm>
            <a:off x="332164" y="700075"/>
            <a:ext cx="84792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matchingName="Section Header Rose Manual">
  <p:cSld name="Section Header Rose Manual">
    <p:bg>
      <p:bgPr>
        <a:solidFill>
          <a:srgbClr val="D93954"/>
        </a:solidFill>
        <a:effectLst/>
      </p:bgPr>
    </p:bg>
    <p:spTree>
      <p:nvGrpSpPr>
        <p:cNvPr id="1" name="Shape 1238"/>
        <p:cNvGrpSpPr/>
        <p:nvPr/>
      </p:nvGrpSpPr>
      <p:grpSpPr>
        <a:xfrm>
          <a:off x="0" y="0"/>
          <a:ext cx="0" cy="0"/>
          <a:chOff x="0" y="0"/>
          <a:chExt cx="0" cy="0"/>
        </a:xfrm>
      </p:grpSpPr>
      <p:sp>
        <p:nvSpPr>
          <p:cNvPr id="1239" name="Google Shape;1239;p221"/>
          <p:cNvSpPr txBox="1">
            <a:spLocks noGrp="1"/>
          </p:cNvSpPr>
          <p:nvPr>
            <p:ph type="title"/>
          </p:nvPr>
        </p:nvSpPr>
        <p:spPr>
          <a:xfrm>
            <a:off x="332164" y="321469"/>
            <a:ext cx="1031100" cy="14745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lt1"/>
              </a:buClr>
              <a:buSzPts val="10800"/>
              <a:buFont typeface="Arial"/>
              <a:buNone/>
              <a:defRPr sz="108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matchingName="Title and Chart Dark 1">
  <p:cSld name="Title and Chart Dark_1">
    <p:bg>
      <p:bgPr>
        <a:solidFill>
          <a:srgbClr val="464646"/>
        </a:solidFill>
        <a:effectLst/>
      </p:bgPr>
    </p:bg>
    <p:spTree>
      <p:nvGrpSpPr>
        <p:cNvPr id="1" name="Shape 1240"/>
        <p:cNvGrpSpPr/>
        <p:nvPr/>
      </p:nvGrpSpPr>
      <p:grpSpPr>
        <a:xfrm>
          <a:off x="0" y="0"/>
          <a:ext cx="0" cy="0"/>
          <a:chOff x="0" y="0"/>
          <a:chExt cx="0" cy="0"/>
        </a:xfrm>
      </p:grpSpPr>
      <p:sp>
        <p:nvSpPr>
          <p:cNvPr id="1241" name="Google Shape;1241;p222"/>
          <p:cNvSpPr>
            <a:spLocks noGrp="1"/>
          </p:cNvSpPr>
          <p:nvPr>
            <p:ph type="chart" idx="2"/>
          </p:nvPr>
        </p:nvSpPr>
        <p:spPr>
          <a:xfrm>
            <a:off x="332164" y="1577579"/>
            <a:ext cx="8479200" cy="3051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9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3pPr>
            <a:lvl4pPr marR="0" lvl="3"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R="0" lvl="4"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R="0" lvl="5"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R="0" lvl="6"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R="0" lvl="7"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R="0" lvl="8" algn="l" rtl="0">
              <a:lnSpc>
                <a:spcPct val="100000"/>
              </a:lnSpc>
              <a:spcBef>
                <a:spcPts val="500"/>
              </a:spcBef>
              <a:spcAft>
                <a:spcPts val="5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1242" name="Google Shape;1242;p222"/>
          <p:cNvSpPr txBox="1">
            <a:spLocks noGrp="1"/>
          </p:cNvSpPr>
          <p:nvPr>
            <p:ph type="title"/>
          </p:nvPr>
        </p:nvSpPr>
        <p:spPr>
          <a:xfrm>
            <a:off x="332164" y="324001"/>
            <a:ext cx="8479200" cy="10404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lt1"/>
              </a:buClr>
              <a:buSzPts val="2400"/>
              <a:buFont typeface="Georgia"/>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43" name="Google Shape;1243;p222"/>
          <p:cNvSpPr txBox="1">
            <a:spLocks noGrp="1"/>
          </p:cNvSpPr>
          <p:nvPr>
            <p:ph type="dt" idx="10"/>
          </p:nvPr>
        </p:nvSpPr>
        <p:spPr>
          <a:xfrm>
            <a:off x="7487762" y="4766310"/>
            <a:ext cx="13239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244" name="Google Shape;1244;p222"/>
          <p:cNvSpPr txBox="1">
            <a:spLocks noGrp="1"/>
          </p:cNvSpPr>
          <p:nvPr>
            <p:ph type="ftr" idx="11"/>
          </p:nvPr>
        </p:nvSpPr>
        <p:spPr>
          <a:xfrm>
            <a:off x="332164" y="4766310"/>
            <a:ext cx="41046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245" name="Google Shape;1245;p222"/>
          <p:cNvSpPr txBox="1">
            <a:spLocks noGrp="1"/>
          </p:cNvSpPr>
          <p:nvPr>
            <p:ph type="sldNum" idx="12"/>
          </p:nvPr>
        </p:nvSpPr>
        <p:spPr>
          <a:xfrm>
            <a:off x="7487762" y="4869180"/>
            <a:ext cx="13239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matchingName="10">
  <p:cSld name="BLANK_1_1_1_1_1_1">
    <p:spTree>
      <p:nvGrpSpPr>
        <p:cNvPr id="1" name="Shape 1246"/>
        <p:cNvGrpSpPr/>
        <p:nvPr/>
      </p:nvGrpSpPr>
      <p:grpSpPr>
        <a:xfrm>
          <a:off x="0" y="0"/>
          <a:ext cx="0" cy="0"/>
          <a:chOff x="0" y="0"/>
          <a:chExt cx="0" cy="0"/>
        </a:xfrm>
      </p:grpSpPr>
      <p:pic>
        <p:nvPicPr>
          <p:cNvPr id="1247" name="Google Shape;1247;p223"/>
          <p:cNvPicPr preferRelativeResize="0"/>
          <p:nvPr/>
        </p:nvPicPr>
        <p:blipFill rotWithShape="1">
          <a:blip r:embed="rId2">
            <a:alphaModFix/>
          </a:blip>
          <a:srcRect/>
          <a:stretch/>
        </p:blipFill>
        <p:spPr>
          <a:xfrm>
            <a:off x="0" y="0"/>
            <a:ext cx="9142536" cy="478459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Slide Lines 3">
  <p:cSld name="Title Slide Lines 3">
    <p:bg>
      <p:bgPr>
        <a:solidFill>
          <a:srgbClr val="D04A02"/>
        </a:solidFill>
        <a:effectLst/>
      </p:bgPr>
    </p:bg>
    <p:spTree>
      <p:nvGrpSpPr>
        <p:cNvPr id="1" name="Shape 131"/>
        <p:cNvGrpSpPr/>
        <p:nvPr/>
      </p:nvGrpSpPr>
      <p:grpSpPr>
        <a:xfrm>
          <a:off x="0" y="0"/>
          <a:ext cx="0" cy="0"/>
          <a:chOff x="0" y="0"/>
          <a:chExt cx="0" cy="0"/>
        </a:xfrm>
      </p:grpSpPr>
      <p:sp>
        <p:nvSpPr>
          <p:cNvPr id="132" name="Google Shape;132;p24"/>
          <p:cNvSpPr/>
          <p:nvPr/>
        </p:nvSpPr>
        <p:spPr>
          <a:xfrm>
            <a:off x="7086600" y="0"/>
            <a:ext cx="20574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grpSp>
        <p:nvGrpSpPr>
          <p:cNvPr id="133" name="Google Shape;133;p24"/>
          <p:cNvGrpSpPr/>
          <p:nvPr/>
        </p:nvGrpSpPr>
        <p:grpSpPr>
          <a:xfrm>
            <a:off x="0" y="0"/>
            <a:ext cx="9144000" cy="5143500"/>
            <a:chOff x="0" y="0"/>
            <a:chExt cx="12192000" cy="6858000"/>
          </a:xfrm>
        </p:grpSpPr>
        <p:sp>
          <p:nvSpPr>
            <p:cNvPr id="134" name="Google Shape;134;p24"/>
            <p:cNvSpPr/>
            <p:nvPr/>
          </p:nvSpPr>
          <p:spPr>
            <a:xfrm>
              <a:off x="0" y="0"/>
              <a:ext cx="12192000" cy="6858000"/>
            </a:xfrm>
            <a:custGeom>
              <a:avLst/>
              <a:gdLst/>
              <a:ahLst/>
              <a:cxnLst/>
              <a:rect l="l" t="t" r="r" b="b"/>
              <a:pathLst>
                <a:path w="12192000" h="6858000" extrusionOk="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35" name="Google Shape;135;p24"/>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136" name="Google Shape;136;p24"/>
          <p:cNvSpPr txBox="1">
            <a:spLocks noGrp="1"/>
          </p:cNvSpPr>
          <p:nvPr>
            <p:ph type="ctrTitle"/>
          </p:nvPr>
        </p:nvSpPr>
        <p:spPr>
          <a:xfrm>
            <a:off x="332184" y="321469"/>
            <a:ext cx="5563800" cy="2078700"/>
          </a:xfrm>
          <a:prstGeom prst="rect">
            <a:avLst/>
          </a:prstGeom>
          <a:noFill/>
          <a:ln>
            <a:noFill/>
          </a:ln>
        </p:spPr>
        <p:txBody>
          <a:bodyPr spcFirstLastPara="1" wrap="square" lIns="0" tIns="0" rIns="0" bIns="0" anchor="b" anchorCtr="0">
            <a:noAutofit/>
          </a:bodyPr>
          <a:lstStyle>
            <a:lvl1pPr marR="0" lvl="0" algn="l" rtl="0">
              <a:lnSpc>
                <a:spcPct val="86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37" name="Google Shape;137;p24"/>
          <p:cNvSpPr txBox="1">
            <a:spLocks noGrp="1"/>
          </p:cNvSpPr>
          <p:nvPr>
            <p:ph type="subTitle" idx="1"/>
          </p:nvPr>
        </p:nvSpPr>
        <p:spPr>
          <a:xfrm>
            <a:off x="332185" y="2546033"/>
            <a:ext cx="41055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138" name="Google Shape;138;p2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51"/>
        <p:cNvGrpSpPr/>
        <p:nvPr/>
      </p:nvGrpSpPr>
      <p:grpSpPr>
        <a:xfrm>
          <a:off x="0" y="0"/>
          <a:ext cx="0" cy="0"/>
          <a:chOff x="0" y="0"/>
          <a:chExt cx="0" cy="0"/>
        </a:xfrm>
      </p:grpSpPr>
      <p:sp>
        <p:nvSpPr>
          <p:cNvPr id="1252" name="Google Shape;1252;p225"/>
          <p:cNvSpPr txBox="1">
            <a:spLocks noGrp="1"/>
          </p:cNvSpPr>
          <p:nvPr>
            <p:ph type="sldNum" idx="12"/>
          </p:nvPr>
        </p:nvSpPr>
        <p:spPr>
          <a:xfrm>
            <a:off x="6163770" y="4900613"/>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matchingName="Blank">
  <p:cSld name="1_Blank">
    <p:bg>
      <p:bgPr>
        <a:solidFill>
          <a:schemeClr val="accent6"/>
        </a:solidFill>
        <a:effectLst/>
      </p:bgPr>
    </p:bg>
    <p:spTree>
      <p:nvGrpSpPr>
        <p:cNvPr id="1" name="Shape 1253"/>
        <p:cNvGrpSpPr/>
        <p:nvPr/>
      </p:nvGrpSpPr>
      <p:grpSpPr>
        <a:xfrm>
          <a:off x="0" y="0"/>
          <a:ext cx="0" cy="0"/>
          <a:chOff x="0" y="0"/>
          <a:chExt cx="0" cy="0"/>
        </a:xfrm>
      </p:grpSpPr>
      <p:sp>
        <p:nvSpPr>
          <p:cNvPr id="1254" name="Google Shape;1254;p226"/>
          <p:cNvSpPr>
            <a:spLocks noGrp="1"/>
          </p:cNvSpPr>
          <p:nvPr>
            <p:ph type="pic" idx="2"/>
          </p:nvPr>
        </p:nvSpPr>
        <p:spPr>
          <a:xfrm>
            <a:off x="0" y="0"/>
            <a:ext cx="2414100" cy="5143500"/>
          </a:xfrm>
          <a:prstGeom prst="rect">
            <a:avLst/>
          </a:prstGeom>
          <a:noFill/>
          <a:ln>
            <a:noFill/>
          </a:ln>
        </p:spPr>
      </p:sp>
      <p:sp>
        <p:nvSpPr>
          <p:cNvPr id="1255" name="Google Shape;1255;p226"/>
          <p:cNvSpPr txBox="1">
            <a:spLocks noGrp="1"/>
          </p:cNvSpPr>
          <p:nvPr>
            <p:ph type="sldNum" idx="12"/>
          </p:nvPr>
        </p:nvSpPr>
        <p:spPr>
          <a:xfrm>
            <a:off x="6163770" y="4900613"/>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56"/>
        <p:cNvGrpSpPr/>
        <p:nvPr/>
      </p:nvGrpSpPr>
      <p:grpSpPr>
        <a:xfrm>
          <a:off x="0" y="0"/>
          <a:ext cx="0" cy="0"/>
          <a:chOff x="0" y="0"/>
          <a:chExt cx="0" cy="0"/>
        </a:xfrm>
      </p:grpSpPr>
      <p:sp>
        <p:nvSpPr>
          <p:cNvPr id="1257" name="Google Shape;1257;p227"/>
          <p:cNvSpPr txBox="1">
            <a:spLocks noGrp="1"/>
          </p:cNvSpPr>
          <p:nvPr>
            <p:ph type="title"/>
          </p:nvPr>
        </p:nvSpPr>
        <p:spPr>
          <a:xfrm>
            <a:off x="332164" y="324000"/>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258" name="Google Shape;1258;p227"/>
          <p:cNvSpPr txBox="1">
            <a:spLocks noGrp="1"/>
          </p:cNvSpPr>
          <p:nvPr>
            <p:ph type="body" idx="1"/>
          </p:nvPr>
        </p:nvSpPr>
        <p:spPr>
          <a:xfrm>
            <a:off x="332164" y="1577340"/>
            <a:ext cx="5563200" cy="30552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spTree>
      <p:nvGrpSpPr>
        <p:cNvPr id="1" name="Shape 1259"/>
        <p:cNvGrpSpPr/>
        <p:nvPr/>
      </p:nvGrpSpPr>
      <p:grpSpPr>
        <a:xfrm>
          <a:off x="0" y="0"/>
          <a:ext cx="0" cy="0"/>
          <a:chOff x="0" y="0"/>
          <a:chExt cx="0" cy="0"/>
        </a:xfrm>
      </p:grpSpPr>
      <p:sp>
        <p:nvSpPr>
          <p:cNvPr id="1260" name="Google Shape;1260;p228"/>
          <p:cNvSpPr/>
          <p:nvPr/>
        </p:nvSpPr>
        <p:spPr>
          <a:xfrm>
            <a:off x="0" y="0"/>
            <a:ext cx="6071700" cy="25719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Arial"/>
              <a:ea typeface="Arial"/>
              <a:cs typeface="Arial"/>
              <a:sym typeface="Arial"/>
            </a:endParaRPr>
          </a:p>
        </p:txBody>
      </p:sp>
      <p:sp>
        <p:nvSpPr>
          <p:cNvPr id="1261" name="Google Shape;1261;p228"/>
          <p:cNvSpPr/>
          <p:nvPr/>
        </p:nvSpPr>
        <p:spPr>
          <a:xfrm>
            <a:off x="0" y="2571750"/>
            <a:ext cx="6071700" cy="8574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Arial"/>
              <a:ea typeface="Arial"/>
              <a:cs typeface="Arial"/>
              <a:sym typeface="Arial"/>
            </a:endParaRPr>
          </a:p>
        </p:txBody>
      </p:sp>
      <p:sp>
        <p:nvSpPr>
          <p:cNvPr id="1262" name="Google Shape;1262;p228"/>
          <p:cNvSpPr/>
          <p:nvPr/>
        </p:nvSpPr>
        <p:spPr>
          <a:xfrm>
            <a:off x="6071814" y="0"/>
            <a:ext cx="3071700" cy="2571900"/>
          </a:xfrm>
          <a:prstGeom prst="rect">
            <a:avLst/>
          </a:prstGeom>
          <a:solidFill>
            <a:srgbClr val="EB8C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Arial"/>
              <a:ea typeface="Arial"/>
              <a:cs typeface="Arial"/>
              <a:sym typeface="Arial"/>
            </a:endParaRPr>
          </a:p>
        </p:txBody>
      </p:sp>
      <p:sp>
        <p:nvSpPr>
          <p:cNvPr id="1263" name="Google Shape;1263;p228"/>
          <p:cNvSpPr txBox="1">
            <a:spLocks noGrp="1"/>
          </p:cNvSpPr>
          <p:nvPr>
            <p:ph type="ctrTitle"/>
          </p:nvPr>
        </p:nvSpPr>
        <p:spPr>
          <a:xfrm>
            <a:off x="332164" y="321469"/>
            <a:ext cx="5563200" cy="19887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264" name="Google Shape;1264;p228"/>
          <p:cNvSpPr txBox="1">
            <a:spLocks noGrp="1"/>
          </p:cNvSpPr>
          <p:nvPr>
            <p:ph type="subTitle" idx="1"/>
          </p:nvPr>
        </p:nvSpPr>
        <p:spPr>
          <a:xfrm>
            <a:off x="332165" y="2811780"/>
            <a:ext cx="41046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1265" name="Google Shape;1265;p228"/>
          <p:cNvPicPr preferRelativeResize="0"/>
          <p:nvPr/>
        </p:nvPicPr>
        <p:blipFill rotWithShape="1">
          <a:blip r:embed="rId2">
            <a:alphaModFix/>
          </a:blip>
          <a:srcRect/>
          <a:stretch/>
        </p:blipFill>
        <p:spPr>
          <a:xfrm>
            <a:off x="138845" y="3998214"/>
            <a:ext cx="1227385" cy="1013228"/>
          </a:xfrm>
          <a:prstGeom prst="rect">
            <a:avLst/>
          </a:prstGeom>
          <a:noFill/>
          <a:ln>
            <a:noFill/>
          </a:ln>
        </p:spPr>
      </p:pic>
      <p:sp>
        <p:nvSpPr>
          <p:cNvPr id="1266" name="Google Shape;1266;p228"/>
          <p:cNvSpPr txBox="1">
            <a:spLocks noGrp="1"/>
          </p:cNvSpPr>
          <p:nvPr>
            <p:ph type="sldNum" idx="12"/>
          </p:nvPr>
        </p:nvSpPr>
        <p:spPr>
          <a:xfrm>
            <a:off x="8556257" y="4749851"/>
            <a:ext cx="548700" cy="393600"/>
          </a:xfrm>
          <a:prstGeom prst="rect">
            <a:avLst/>
          </a:prstGeom>
          <a:noFill/>
          <a:ln>
            <a:noFill/>
          </a:ln>
        </p:spPr>
        <p:txBody>
          <a:bodyPr spcFirstLastPara="1" wrap="square" lIns="68575" tIns="68575" rIns="68575" bIns="685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matchingName="Title Slide 1 Grey">
  <p:cSld name="Title Slide 1 Grey">
    <p:spTree>
      <p:nvGrpSpPr>
        <p:cNvPr id="1" name="Shape 1267"/>
        <p:cNvGrpSpPr/>
        <p:nvPr/>
      </p:nvGrpSpPr>
      <p:grpSpPr>
        <a:xfrm>
          <a:off x="0" y="0"/>
          <a:ext cx="0" cy="0"/>
          <a:chOff x="0" y="0"/>
          <a:chExt cx="0" cy="0"/>
        </a:xfrm>
      </p:grpSpPr>
      <p:sp>
        <p:nvSpPr>
          <p:cNvPr id="1268" name="Google Shape;1268;p229"/>
          <p:cNvSpPr/>
          <p:nvPr/>
        </p:nvSpPr>
        <p:spPr>
          <a:xfrm>
            <a:off x="0" y="0"/>
            <a:ext cx="6071700" cy="2571900"/>
          </a:xfrm>
          <a:prstGeom prst="rect">
            <a:avLst/>
          </a:prstGeom>
          <a:solidFill>
            <a:srgbClr val="7D7D7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Arial"/>
              <a:ea typeface="Arial"/>
              <a:cs typeface="Arial"/>
              <a:sym typeface="Arial"/>
            </a:endParaRPr>
          </a:p>
        </p:txBody>
      </p:sp>
      <p:sp>
        <p:nvSpPr>
          <p:cNvPr id="1269" name="Google Shape;1269;p229"/>
          <p:cNvSpPr/>
          <p:nvPr/>
        </p:nvSpPr>
        <p:spPr>
          <a:xfrm>
            <a:off x="0" y="2571750"/>
            <a:ext cx="6071700" cy="8574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Arial"/>
              <a:ea typeface="Arial"/>
              <a:cs typeface="Arial"/>
              <a:sym typeface="Arial"/>
            </a:endParaRPr>
          </a:p>
        </p:txBody>
      </p:sp>
      <p:sp>
        <p:nvSpPr>
          <p:cNvPr id="1270" name="Google Shape;1270;p229"/>
          <p:cNvSpPr/>
          <p:nvPr/>
        </p:nvSpPr>
        <p:spPr>
          <a:xfrm>
            <a:off x="6071814" y="0"/>
            <a:ext cx="3071700" cy="25719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Arial"/>
              <a:ea typeface="Arial"/>
              <a:cs typeface="Arial"/>
              <a:sym typeface="Arial"/>
            </a:endParaRPr>
          </a:p>
        </p:txBody>
      </p:sp>
      <p:sp>
        <p:nvSpPr>
          <p:cNvPr id="1271" name="Google Shape;1271;p229"/>
          <p:cNvSpPr txBox="1">
            <a:spLocks noGrp="1"/>
          </p:cNvSpPr>
          <p:nvPr>
            <p:ph type="ctrTitle"/>
          </p:nvPr>
        </p:nvSpPr>
        <p:spPr>
          <a:xfrm>
            <a:off x="332164" y="321469"/>
            <a:ext cx="5563200" cy="19887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272" name="Google Shape;1272;p229"/>
          <p:cNvSpPr txBox="1">
            <a:spLocks noGrp="1"/>
          </p:cNvSpPr>
          <p:nvPr>
            <p:ph type="subTitle" idx="1"/>
          </p:nvPr>
        </p:nvSpPr>
        <p:spPr>
          <a:xfrm>
            <a:off x="332165" y="2811780"/>
            <a:ext cx="41073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1273" name="Google Shape;1273;p229"/>
          <p:cNvPicPr preferRelativeResize="0"/>
          <p:nvPr/>
        </p:nvPicPr>
        <p:blipFill rotWithShape="1">
          <a:blip r:embed="rId2">
            <a:alphaModFix/>
          </a:blip>
          <a:srcRect/>
          <a:stretch/>
        </p:blipFill>
        <p:spPr>
          <a:xfrm>
            <a:off x="138845" y="3998214"/>
            <a:ext cx="1227385" cy="1013228"/>
          </a:xfrm>
          <a:prstGeom prst="rect">
            <a:avLst/>
          </a:prstGeom>
          <a:noFill/>
          <a:ln>
            <a:noFill/>
          </a:ln>
        </p:spPr>
      </p:pic>
      <p:sp>
        <p:nvSpPr>
          <p:cNvPr id="1274" name="Google Shape;1274;p229"/>
          <p:cNvSpPr txBox="1">
            <a:spLocks noGrp="1"/>
          </p:cNvSpPr>
          <p:nvPr>
            <p:ph type="sldNum" idx="12"/>
          </p:nvPr>
        </p:nvSpPr>
        <p:spPr>
          <a:xfrm>
            <a:off x="8556257" y="4749851"/>
            <a:ext cx="548700" cy="393600"/>
          </a:xfrm>
          <a:prstGeom prst="rect">
            <a:avLst/>
          </a:prstGeom>
          <a:noFill/>
          <a:ln>
            <a:noFill/>
          </a:ln>
        </p:spPr>
        <p:txBody>
          <a:bodyPr spcFirstLastPara="1" wrap="square" lIns="68575" tIns="68575" rIns="68575" bIns="685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matchingName="Title Slide 1 Dark Grey">
  <p:cSld name="Title Slide 1 Dark Grey">
    <p:spTree>
      <p:nvGrpSpPr>
        <p:cNvPr id="1" name="Shape 1275"/>
        <p:cNvGrpSpPr/>
        <p:nvPr/>
      </p:nvGrpSpPr>
      <p:grpSpPr>
        <a:xfrm>
          <a:off x="0" y="0"/>
          <a:ext cx="0" cy="0"/>
          <a:chOff x="0" y="0"/>
          <a:chExt cx="0" cy="0"/>
        </a:xfrm>
      </p:grpSpPr>
      <p:sp>
        <p:nvSpPr>
          <p:cNvPr id="1276" name="Google Shape;1276;p230"/>
          <p:cNvSpPr/>
          <p:nvPr/>
        </p:nvSpPr>
        <p:spPr>
          <a:xfrm>
            <a:off x="0" y="0"/>
            <a:ext cx="6071700" cy="25719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Arial"/>
              <a:ea typeface="Arial"/>
              <a:cs typeface="Arial"/>
              <a:sym typeface="Arial"/>
            </a:endParaRPr>
          </a:p>
        </p:txBody>
      </p:sp>
      <p:sp>
        <p:nvSpPr>
          <p:cNvPr id="1277" name="Google Shape;1277;p230"/>
          <p:cNvSpPr/>
          <p:nvPr/>
        </p:nvSpPr>
        <p:spPr>
          <a:xfrm>
            <a:off x="0" y="2571750"/>
            <a:ext cx="6071700" cy="857400"/>
          </a:xfrm>
          <a:prstGeom prst="rect">
            <a:avLst/>
          </a:prstGeom>
          <a:solidFill>
            <a:srgbClr val="7D7D7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accent6"/>
              </a:solidFill>
              <a:latin typeface="Arial"/>
              <a:ea typeface="Arial"/>
              <a:cs typeface="Arial"/>
              <a:sym typeface="Arial"/>
            </a:endParaRPr>
          </a:p>
        </p:txBody>
      </p:sp>
      <p:sp>
        <p:nvSpPr>
          <p:cNvPr id="1278" name="Google Shape;1278;p230"/>
          <p:cNvSpPr/>
          <p:nvPr/>
        </p:nvSpPr>
        <p:spPr>
          <a:xfrm>
            <a:off x="6071814" y="0"/>
            <a:ext cx="3071700" cy="25719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Arial"/>
              <a:ea typeface="Arial"/>
              <a:cs typeface="Arial"/>
              <a:sym typeface="Arial"/>
            </a:endParaRPr>
          </a:p>
        </p:txBody>
      </p:sp>
      <p:sp>
        <p:nvSpPr>
          <p:cNvPr id="1279" name="Google Shape;1279;p230"/>
          <p:cNvSpPr txBox="1">
            <a:spLocks noGrp="1"/>
          </p:cNvSpPr>
          <p:nvPr>
            <p:ph type="ctrTitle"/>
          </p:nvPr>
        </p:nvSpPr>
        <p:spPr>
          <a:xfrm>
            <a:off x="332164" y="321469"/>
            <a:ext cx="5563200" cy="19887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280" name="Google Shape;1280;p230"/>
          <p:cNvSpPr txBox="1">
            <a:spLocks noGrp="1"/>
          </p:cNvSpPr>
          <p:nvPr>
            <p:ph type="subTitle" idx="1"/>
          </p:nvPr>
        </p:nvSpPr>
        <p:spPr>
          <a:xfrm>
            <a:off x="332165" y="2811780"/>
            <a:ext cx="41046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1281" name="Google Shape;1281;p230"/>
          <p:cNvPicPr preferRelativeResize="0"/>
          <p:nvPr/>
        </p:nvPicPr>
        <p:blipFill rotWithShape="1">
          <a:blip r:embed="rId2">
            <a:alphaModFix/>
          </a:blip>
          <a:srcRect/>
          <a:stretch/>
        </p:blipFill>
        <p:spPr>
          <a:xfrm>
            <a:off x="138845" y="3998214"/>
            <a:ext cx="1227385" cy="1013228"/>
          </a:xfrm>
          <a:prstGeom prst="rect">
            <a:avLst/>
          </a:prstGeom>
          <a:noFill/>
          <a:ln>
            <a:noFill/>
          </a:ln>
        </p:spPr>
      </p:pic>
      <p:sp>
        <p:nvSpPr>
          <p:cNvPr id="1282" name="Google Shape;1282;p230"/>
          <p:cNvSpPr txBox="1">
            <a:spLocks noGrp="1"/>
          </p:cNvSpPr>
          <p:nvPr>
            <p:ph type="sldNum" idx="12"/>
          </p:nvPr>
        </p:nvSpPr>
        <p:spPr>
          <a:xfrm>
            <a:off x="8556257" y="4749851"/>
            <a:ext cx="548700" cy="393600"/>
          </a:xfrm>
          <a:prstGeom prst="rect">
            <a:avLst/>
          </a:prstGeom>
          <a:noFill/>
          <a:ln>
            <a:noFill/>
          </a:ln>
        </p:spPr>
        <p:txBody>
          <a:bodyPr spcFirstLastPara="1" wrap="square" lIns="68575" tIns="68575" rIns="68575" bIns="685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matchingName="Title Slide All Grey">
  <p:cSld name="Title Slide All Grey">
    <p:bg>
      <p:bgPr>
        <a:solidFill>
          <a:srgbClr val="464646"/>
        </a:solidFill>
        <a:effectLst/>
      </p:bgPr>
    </p:bg>
    <p:spTree>
      <p:nvGrpSpPr>
        <p:cNvPr id="1" name="Shape 1283"/>
        <p:cNvGrpSpPr/>
        <p:nvPr/>
      </p:nvGrpSpPr>
      <p:grpSpPr>
        <a:xfrm>
          <a:off x="0" y="0"/>
          <a:ext cx="0" cy="0"/>
          <a:chOff x="0" y="0"/>
          <a:chExt cx="0" cy="0"/>
        </a:xfrm>
      </p:grpSpPr>
      <p:sp>
        <p:nvSpPr>
          <p:cNvPr id="1284" name="Google Shape;1284;p231"/>
          <p:cNvSpPr txBox="1">
            <a:spLocks noGrp="1"/>
          </p:cNvSpPr>
          <p:nvPr>
            <p:ph type="ctrTitle"/>
          </p:nvPr>
        </p:nvSpPr>
        <p:spPr>
          <a:xfrm>
            <a:off x="332164" y="321469"/>
            <a:ext cx="5563200" cy="19887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285" name="Google Shape;1285;p231"/>
          <p:cNvSpPr txBox="1">
            <a:spLocks noGrp="1"/>
          </p:cNvSpPr>
          <p:nvPr>
            <p:ph type="subTitle" idx="1"/>
          </p:nvPr>
        </p:nvSpPr>
        <p:spPr>
          <a:xfrm>
            <a:off x="332164" y="2811780"/>
            <a:ext cx="41046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1286" name="Google Shape;1286;p231"/>
          <p:cNvPicPr preferRelativeResize="0"/>
          <p:nvPr/>
        </p:nvPicPr>
        <p:blipFill rotWithShape="1">
          <a:blip r:embed="rId2">
            <a:alphaModFix/>
          </a:blip>
          <a:srcRect/>
          <a:stretch/>
        </p:blipFill>
        <p:spPr>
          <a:xfrm>
            <a:off x="138845" y="3998214"/>
            <a:ext cx="1227385" cy="1013225"/>
          </a:xfrm>
          <a:prstGeom prst="rect">
            <a:avLst/>
          </a:prstGeom>
          <a:noFill/>
          <a:ln>
            <a:noFill/>
          </a:ln>
        </p:spPr>
      </p:pic>
      <p:sp>
        <p:nvSpPr>
          <p:cNvPr id="1287" name="Google Shape;1287;p231"/>
          <p:cNvSpPr txBox="1">
            <a:spLocks noGrp="1"/>
          </p:cNvSpPr>
          <p:nvPr>
            <p:ph type="sldNum" idx="12"/>
          </p:nvPr>
        </p:nvSpPr>
        <p:spPr>
          <a:xfrm>
            <a:off x="8556257" y="4749851"/>
            <a:ext cx="548700" cy="393600"/>
          </a:xfrm>
          <a:prstGeom prst="rect">
            <a:avLst/>
          </a:prstGeom>
          <a:noFill/>
          <a:ln>
            <a:noFill/>
          </a:ln>
        </p:spPr>
        <p:txBody>
          <a:bodyPr spcFirstLastPara="1" wrap="square" lIns="68575" tIns="68575" rIns="68575" bIns="685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matchingName="Title Slide All White">
  <p:cSld name="Title Slide All White">
    <p:bg>
      <p:bgPr>
        <a:solidFill>
          <a:schemeClr val="lt1"/>
        </a:solidFill>
        <a:effectLst/>
      </p:bgPr>
    </p:bg>
    <p:spTree>
      <p:nvGrpSpPr>
        <p:cNvPr id="1" name="Shape 1288"/>
        <p:cNvGrpSpPr/>
        <p:nvPr/>
      </p:nvGrpSpPr>
      <p:grpSpPr>
        <a:xfrm>
          <a:off x="0" y="0"/>
          <a:ext cx="0" cy="0"/>
          <a:chOff x="0" y="0"/>
          <a:chExt cx="0" cy="0"/>
        </a:xfrm>
      </p:grpSpPr>
      <p:sp>
        <p:nvSpPr>
          <p:cNvPr id="1289" name="Google Shape;1289;p232"/>
          <p:cNvSpPr txBox="1">
            <a:spLocks noGrp="1"/>
          </p:cNvSpPr>
          <p:nvPr>
            <p:ph type="ctrTitle"/>
          </p:nvPr>
        </p:nvSpPr>
        <p:spPr>
          <a:xfrm>
            <a:off x="332164" y="321469"/>
            <a:ext cx="5563200" cy="19887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dk1"/>
              </a:buClr>
              <a:buSzPts val="4500"/>
              <a:buFont typeface="Georgia"/>
              <a:buNone/>
              <a:defRPr sz="45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290" name="Google Shape;1290;p232"/>
          <p:cNvSpPr txBox="1">
            <a:spLocks noGrp="1"/>
          </p:cNvSpPr>
          <p:nvPr>
            <p:ph type="subTitle" idx="1"/>
          </p:nvPr>
        </p:nvSpPr>
        <p:spPr>
          <a:xfrm>
            <a:off x="332164" y="2811780"/>
            <a:ext cx="41046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pic>
        <p:nvPicPr>
          <p:cNvPr id="1291" name="Google Shape;1291;p232"/>
          <p:cNvPicPr preferRelativeResize="0"/>
          <p:nvPr/>
        </p:nvPicPr>
        <p:blipFill rotWithShape="1">
          <a:blip r:embed="rId2">
            <a:alphaModFix/>
          </a:blip>
          <a:srcRect/>
          <a:stretch/>
        </p:blipFill>
        <p:spPr>
          <a:xfrm>
            <a:off x="138845" y="3998214"/>
            <a:ext cx="1227385" cy="1013228"/>
          </a:xfrm>
          <a:prstGeom prst="rect">
            <a:avLst/>
          </a:prstGeom>
          <a:noFill/>
          <a:ln>
            <a:noFill/>
          </a:ln>
        </p:spPr>
      </p:pic>
      <p:sp>
        <p:nvSpPr>
          <p:cNvPr id="1292" name="Google Shape;1292;p232"/>
          <p:cNvSpPr txBox="1">
            <a:spLocks noGrp="1"/>
          </p:cNvSpPr>
          <p:nvPr>
            <p:ph type="sldNum" idx="12"/>
          </p:nvPr>
        </p:nvSpPr>
        <p:spPr>
          <a:xfrm>
            <a:off x="8556257" y="4749851"/>
            <a:ext cx="548700" cy="393600"/>
          </a:xfrm>
          <a:prstGeom prst="rect">
            <a:avLst/>
          </a:prstGeom>
          <a:noFill/>
          <a:ln>
            <a:noFill/>
          </a:ln>
        </p:spPr>
        <p:txBody>
          <a:bodyPr spcFirstLastPara="1" wrap="square" lIns="68575" tIns="68575" rIns="68575" bIns="685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spTree>
      <p:nvGrpSpPr>
        <p:cNvPr id="1" name="Shape 1293"/>
        <p:cNvGrpSpPr/>
        <p:nvPr/>
      </p:nvGrpSpPr>
      <p:grpSpPr>
        <a:xfrm>
          <a:off x="0" y="0"/>
          <a:ext cx="0" cy="0"/>
          <a:chOff x="0" y="0"/>
          <a:chExt cx="0" cy="0"/>
        </a:xfrm>
      </p:grpSpPr>
      <p:sp>
        <p:nvSpPr>
          <p:cNvPr id="1294" name="Google Shape;1294;p233"/>
          <p:cNvSpPr/>
          <p:nvPr/>
        </p:nvSpPr>
        <p:spPr>
          <a:xfrm>
            <a:off x="4571719" y="0"/>
            <a:ext cx="4571700" cy="34320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95" name="Google Shape;1295;p233"/>
          <p:cNvSpPr/>
          <p:nvPr/>
        </p:nvSpPr>
        <p:spPr>
          <a:xfrm>
            <a:off x="0" y="0"/>
            <a:ext cx="4571700" cy="34320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Arial"/>
              <a:ea typeface="Arial"/>
              <a:cs typeface="Arial"/>
              <a:sym typeface="Arial"/>
            </a:endParaRPr>
          </a:p>
        </p:txBody>
      </p:sp>
      <p:sp>
        <p:nvSpPr>
          <p:cNvPr id="1296" name="Google Shape;1296;p233"/>
          <p:cNvSpPr/>
          <p:nvPr/>
        </p:nvSpPr>
        <p:spPr>
          <a:xfrm>
            <a:off x="0" y="3431859"/>
            <a:ext cx="4571700" cy="17115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Arial"/>
              <a:ea typeface="Arial"/>
              <a:cs typeface="Arial"/>
              <a:sym typeface="Arial"/>
            </a:endParaRPr>
          </a:p>
        </p:txBody>
      </p:sp>
      <p:sp>
        <p:nvSpPr>
          <p:cNvPr id="1297" name="Google Shape;1297;p233"/>
          <p:cNvSpPr txBox="1">
            <a:spLocks noGrp="1"/>
          </p:cNvSpPr>
          <p:nvPr>
            <p:ph type="ctrTitle"/>
          </p:nvPr>
        </p:nvSpPr>
        <p:spPr>
          <a:xfrm>
            <a:off x="332164" y="321469"/>
            <a:ext cx="4104600" cy="17145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3700"/>
              <a:buFont typeface="Georgia"/>
              <a:buNone/>
              <a:defRPr sz="37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298" name="Google Shape;1298;p233"/>
          <p:cNvSpPr txBox="1">
            <a:spLocks noGrp="1"/>
          </p:cNvSpPr>
          <p:nvPr>
            <p:ph type="subTitle" idx="1"/>
          </p:nvPr>
        </p:nvSpPr>
        <p:spPr>
          <a:xfrm>
            <a:off x="332164" y="3826196"/>
            <a:ext cx="41046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1299" name="Google Shape;1299;p233"/>
          <p:cNvPicPr preferRelativeResize="0"/>
          <p:nvPr/>
        </p:nvPicPr>
        <p:blipFill rotWithShape="1">
          <a:blip r:embed="rId2">
            <a:alphaModFix/>
          </a:blip>
          <a:srcRect/>
          <a:stretch/>
        </p:blipFill>
        <p:spPr>
          <a:xfrm>
            <a:off x="7752825" y="3998214"/>
            <a:ext cx="1227385" cy="1013228"/>
          </a:xfrm>
          <a:prstGeom prst="rect">
            <a:avLst/>
          </a:prstGeom>
          <a:noFill/>
          <a:ln>
            <a:noFill/>
          </a:ln>
        </p:spPr>
      </p:pic>
      <p:sp>
        <p:nvSpPr>
          <p:cNvPr id="1300" name="Google Shape;1300;p233"/>
          <p:cNvSpPr txBox="1">
            <a:spLocks noGrp="1"/>
          </p:cNvSpPr>
          <p:nvPr>
            <p:ph type="sldNum" idx="12"/>
          </p:nvPr>
        </p:nvSpPr>
        <p:spPr>
          <a:xfrm>
            <a:off x="8556257" y="4749851"/>
            <a:ext cx="548700" cy="393600"/>
          </a:xfrm>
          <a:prstGeom prst="rect">
            <a:avLst/>
          </a:prstGeom>
          <a:noFill/>
          <a:ln>
            <a:noFill/>
          </a:ln>
        </p:spPr>
        <p:txBody>
          <a:bodyPr spcFirstLastPara="1" wrap="square" lIns="68575" tIns="68575" rIns="68575" bIns="685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301"/>
        <p:cNvGrpSpPr/>
        <p:nvPr/>
      </p:nvGrpSpPr>
      <p:grpSpPr>
        <a:xfrm>
          <a:off x="0" y="0"/>
          <a:ext cx="0" cy="0"/>
          <a:chOff x="0" y="0"/>
          <a:chExt cx="0" cy="0"/>
        </a:xfrm>
      </p:grpSpPr>
      <p:sp>
        <p:nvSpPr>
          <p:cNvPr id="1302" name="Google Shape;1302;p234"/>
          <p:cNvSpPr/>
          <p:nvPr/>
        </p:nvSpPr>
        <p:spPr>
          <a:xfrm>
            <a:off x="4571719" y="0"/>
            <a:ext cx="45717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03" name="Google Shape;1303;p234"/>
          <p:cNvSpPr/>
          <p:nvPr/>
        </p:nvSpPr>
        <p:spPr>
          <a:xfrm>
            <a:off x="0" y="0"/>
            <a:ext cx="4571700" cy="25719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Arial"/>
              <a:ea typeface="Arial"/>
              <a:cs typeface="Arial"/>
              <a:sym typeface="Arial"/>
            </a:endParaRPr>
          </a:p>
        </p:txBody>
      </p:sp>
      <p:sp>
        <p:nvSpPr>
          <p:cNvPr id="1304" name="Google Shape;1304;p234"/>
          <p:cNvSpPr/>
          <p:nvPr/>
        </p:nvSpPr>
        <p:spPr>
          <a:xfrm>
            <a:off x="0" y="2571750"/>
            <a:ext cx="4571700" cy="8574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Arial"/>
              <a:ea typeface="Arial"/>
              <a:cs typeface="Arial"/>
              <a:sym typeface="Arial"/>
            </a:endParaRPr>
          </a:p>
        </p:txBody>
      </p:sp>
      <p:sp>
        <p:nvSpPr>
          <p:cNvPr id="1305" name="Google Shape;1305;p234"/>
          <p:cNvSpPr txBox="1">
            <a:spLocks noGrp="1"/>
          </p:cNvSpPr>
          <p:nvPr>
            <p:ph type="ctrTitle"/>
          </p:nvPr>
        </p:nvSpPr>
        <p:spPr>
          <a:xfrm>
            <a:off x="332164" y="321469"/>
            <a:ext cx="4104600" cy="17145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3700"/>
              <a:buFont typeface="Georgia"/>
              <a:buNone/>
              <a:defRPr sz="37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306" name="Google Shape;1306;p234"/>
          <p:cNvSpPr txBox="1">
            <a:spLocks noGrp="1"/>
          </p:cNvSpPr>
          <p:nvPr>
            <p:ph type="subTitle" idx="1"/>
          </p:nvPr>
        </p:nvSpPr>
        <p:spPr>
          <a:xfrm>
            <a:off x="332164" y="2811780"/>
            <a:ext cx="41046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1307" name="Google Shape;1307;p234"/>
          <p:cNvPicPr preferRelativeResize="0"/>
          <p:nvPr/>
        </p:nvPicPr>
        <p:blipFill rotWithShape="1">
          <a:blip r:embed="rId2">
            <a:alphaModFix/>
          </a:blip>
          <a:srcRect/>
          <a:stretch/>
        </p:blipFill>
        <p:spPr>
          <a:xfrm>
            <a:off x="138845" y="3998214"/>
            <a:ext cx="1227385" cy="1013228"/>
          </a:xfrm>
          <a:prstGeom prst="rect">
            <a:avLst/>
          </a:prstGeom>
          <a:noFill/>
          <a:ln>
            <a:noFill/>
          </a:ln>
        </p:spPr>
      </p:pic>
      <p:sp>
        <p:nvSpPr>
          <p:cNvPr id="1308" name="Google Shape;1308;p234"/>
          <p:cNvSpPr txBox="1">
            <a:spLocks noGrp="1"/>
          </p:cNvSpPr>
          <p:nvPr>
            <p:ph type="sldNum" idx="12"/>
          </p:nvPr>
        </p:nvSpPr>
        <p:spPr>
          <a:xfrm>
            <a:off x="8556257" y="4749851"/>
            <a:ext cx="548700" cy="393600"/>
          </a:xfrm>
          <a:prstGeom prst="rect">
            <a:avLst/>
          </a:prstGeom>
          <a:noFill/>
          <a:ln>
            <a:noFill/>
          </a:ln>
        </p:spPr>
        <p:txBody>
          <a:bodyPr spcFirstLastPara="1" wrap="square" lIns="68575" tIns="68575" rIns="68575" bIns="685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Slide Lines 3 Grey">
  <p:cSld name="Title Slide Lines 3 Grey">
    <p:bg>
      <p:bgPr>
        <a:solidFill>
          <a:srgbClr val="464646"/>
        </a:solidFill>
        <a:effectLst/>
      </p:bgPr>
    </p:bg>
    <p:spTree>
      <p:nvGrpSpPr>
        <p:cNvPr id="1" name="Shape 139"/>
        <p:cNvGrpSpPr/>
        <p:nvPr/>
      </p:nvGrpSpPr>
      <p:grpSpPr>
        <a:xfrm>
          <a:off x="0" y="0"/>
          <a:ext cx="0" cy="0"/>
          <a:chOff x="0" y="0"/>
          <a:chExt cx="0" cy="0"/>
        </a:xfrm>
      </p:grpSpPr>
      <p:sp>
        <p:nvSpPr>
          <p:cNvPr id="140" name="Google Shape;140;p25"/>
          <p:cNvSpPr/>
          <p:nvPr/>
        </p:nvSpPr>
        <p:spPr>
          <a:xfrm>
            <a:off x="7086600" y="0"/>
            <a:ext cx="20574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grpSp>
        <p:nvGrpSpPr>
          <p:cNvPr id="141" name="Google Shape;141;p25"/>
          <p:cNvGrpSpPr/>
          <p:nvPr/>
        </p:nvGrpSpPr>
        <p:grpSpPr>
          <a:xfrm>
            <a:off x="0" y="0"/>
            <a:ext cx="9144000" cy="5143500"/>
            <a:chOff x="0" y="0"/>
            <a:chExt cx="12192000" cy="6858000"/>
          </a:xfrm>
        </p:grpSpPr>
        <p:sp>
          <p:nvSpPr>
            <p:cNvPr id="142" name="Google Shape;142;p25"/>
            <p:cNvSpPr/>
            <p:nvPr/>
          </p:nvSpPr>
          <p:spPr>
            <a:xfrm>
              <a:off x="0" y="0"/>
              <a:ext cx="12192000" cy="6858000"/>
            </a:xfrm>
            <a:custGeom>
              <a:avLst/>
              <a:gdLst/>
              <a:ahLst/>
              <a:cxnLst/>
              <a:rect l="l" t="t" r="r" b="b"/>
              <a:pathLst>
                <a:path w="12192000" h="6858000" extrusionOk="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43" name="Google Shape;143;p25"/>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144" name="Google Shape;144;p25"/>
          <p:cNvSpPr txBox="1">
            <a:spLocks noGrp="1"/>
          </p:cNvSpPr>
          <p:nvPr>
            <p:ph type="ctrTitle"/>
          </p:nvPr>
        </p:nvSpPr>
        <p:spPr>
          <a:xfrm>
            <a:off x="332184" y="321469"/>
            <a:ext cx="5563800" cy="20787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45" name="Google Shape;145;p25"/>
          <p:cNvSpPr txBox="1">
            <a:spLocks noGrp="1"/>
          </p:cNvSpPr>
          <p:nvPr>
            <p:ph type="subTitle" idx="1"/>
          </p:nvPr>
        </p:nvSpPr>
        <p:spPr>
          <a:xfrm>
            <a:off x="332185" y="2546033"/>
            <a:ext cx="41055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146" name="Google Shape;146;p2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matchingName="Title Slide Lines">
  <p:cSld name="Title Slide Lines">
    <p:bg>
      <p:bgPr>
        <a:solidFill>
          <a:srgbClr val="DEDEDE"/>
        </a:solidFill>
        <a:effectLst/>
      </p:bgPr>
    </p:bg>
    <p:spTree>
      <p:nvGrpSpPr>
        <p:cNvPr id="1" name="Shape 1309"/>
        <p:cNvGrpSpPr/>
        <p:nvPr/>
      </p:nvGrpSpPr>
      <p:grpSpPr>
        <a:xfrm>
          <a:off x="0" y="0"/>
          <a:ext cx="0" cy="0"/>
          <a:chOff x="0" y="0"/>
          <a:chExt cx="0" cy="0"/>
        </a:xfrm>
      </p:grpSpPr>
      <p:grpSp>
        <p:nvGrpSpPr>
          <p:cNvPr id="1310" name="Google Shape;1310;p235"/>
          <p:cNvGrpSpPr/>
          <p:nvPr/>
        </p:nvGrpSpPr>
        <p:grpSpPr>
          <a:xfrm>
            <a:off x="-1" y="-1"/>
            <a:ext cx="9143920" cy="5143482"/>
            <a:chOff x="-1" y="-1"/>
            <a:chExt cx="12191893" cy="6857975"/>
          </a:xfrm>
        </p:grpSpPr>
        <p:grpSp>
          <p:nvGrpSpPr>
            <p:cNvPr id="1311" name="Google Shape;1311;p235"/>
            <p:cNvGrpSpPr/>
            <p:nvPr/>
          </p:nvGrpSpPr>
          <p:grpSpPr>
            <a:xfrm>
              <a:off x="-1" y="-1"/>
              <a:ext cx="12191893" cy="6857975"/>
              <a:chOff x="152400" y="152400"/>
              <a:chExt cx="12196772" cy="6862779"/>
            </a:xfrm>
          </p:grpSpPr>
          <p:sp>
            <p:nvSpPr>
              <p:cNvPr id="1312" name="Google Shape;1312;p235"/>
              <p:cNvSpPr/>
              <p:nvPr/>
            </p:nvSpPr>
            <p:spPr>
              <a:xfrm>
                <a:off x="152400" y="3775075"/>
                <a:ext cx="9142419" cy="777876"/>
              </a:xfrm>
              <a:custGeom>
                <a:avLst/>
                <a:gdLst/>
                <a:ahLst/>
                <a:cxnLst/>
                <a:rect l="l" t="t" r="r" b="b"/>
                <a:pathLst>
                  <a:path w="7908" h="1632" extrusionOk="0">
                    <a:moveTo>
                      <a:pt x="0" y="0"/>
                    </a:moveTo>
                    <a:lnTo>
                      <a:pt x="0" y="0"/>
                    </a:lnTo>
                    <a:lnTo>
                      <a:pt x="7908" y="0"/>
                    </a:lnTo>
                    <a:lnTo>
                      <a:pt x="7908" y="1632"/>
                    </a:lnTo>
                    <a:lnTo>
                      <a:pt x="0" y="1632"/>
                    </a:lnTo>
                    <a:lnTo>
                      <a:pt x="0" y="0"/>
                    </a:lnTo>
                    <a:close/>
                  </a:path>
                </a:pathLst>
              </a:custGeom>
              <a:solidFill>
                <a:srgbClr val="D04A0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Arial"/>
                  <a:ea typeface="Arial"/>
                  <a:cs typeface="Arial"/>
                  <a:sym typeface="Arial"/>
                </a:endParaRPr>
              </a:p>
            </p:txBody>
          </p:sp>
          <p:sp>
            <p:nvSpPr>
              <p:cNvPr id="1313" name="Google Shape;1313;p235"/>
              <p:cNvSpPr/>
              <p:nvPr/>
            </p:nvSpPr>
            <p:spPr>
              <a:xfrm>
                <a:off x="152400" y="152400"/>
                <a:ext cx="12196772" cy="6862779"/>
              </a:xfrm>
              <a:custGeom>
                <a:avLst/>
                <a:gdLst/>
                <a:ahLst/>
                <a:cxnLst/>
                <a:rect l="l" t="t" r="r" b="b"/>
                <a:pathLst>
                  <a:path w="25599" h="14399" extrusionOk="0">
                    <a:moveTo>
                      <a:pt x="19187" y="0"/>
                    </a:moveTo>
                    <a:lnTo>
                      <a:pt x="19187" y="0"/>
                    </a:lnTo>
                    <a:lnTo>
                      <a:pt x="19187" y="6949"/>
                    </a:lnTo>
                    <a:lnTo>
                      <a:pt x="0" y="6949"/>
                    </a:lnTo>
                    <a:lnTo>
                      <a:pt x="0" y="7602"/>
                    </a:lnTo>
                    <a:lnTo>
                      <a:pt x="19187" y="7602"/>
                    </a:lnTo>
                    <a:lnTo>
                      <a:pt x="19187" y="9234"/>
                    </a:lnTo>
                    <a:lnTo>
                      <a:pt x="0" y="9234"/>
                    </a:lnTo>
                    <a:lnTo>
                      <a:pt x="0" y="9887"/>
                    </a:lnTo>
                    <a:lnTo>
                      <a:pt x="19187" y="9887"/>
                    </a:lnTo>
                    <a:lnTo>
                      <a:pt x="19187" y="14399"/>
                    </a:lnTo>
                    <a:lnTo>
                      <a:pt x="19839" y="14399"/>
                    </a:lnTo>
                    <a:lnTo>
                      <a:pt x="19839" y="9887"/>
                    </a:lnTo>
                    <a:lnTo>
                      <a:pt x="25599" y="9887"/>
                    </a:lnTo>
                    <a:lnTo>
                      <a:pt x="25599" y="9234"/>
                    </a:lnTo>
                    <a:lnTo>
                      <a:pt x="19839" y="9234"/>
                    </a:lnTo>
                    <a:lnTo>
                      <a:pt x="19839" y="7602"/>
                    </a:lnTo>
                    <a:lnTo>
                      <a:pt x="25599" y="7602"/>
                    </a:lnTo>
                    <a:lnTo>
                      <a:pt x="25599" y="6949"/>
                    </a:lnTo>
                    <a:lnTo>
                      <a:pt x="19839" y="6949"/>
                    </a:lnTo>
                    <a:lnTo>
                      <a:pt x="19839" y="0"/>
                    </a:lnTo>
                    <a:lnTo>
                      <a:pt x="19187"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Arial"/>
                  <a:ea typeface="Arial"/>
                  <a:cs typeface="Arial"/>
                  <a:sym typeface="Arial"/>
                </a:endParaRPr>
              </a:p>
            </p:txBody>
          </p:sp>
        </p:grpSp>
        <p:pic>
          <p:nvPicPr>
            <p:cNvPr id="1314" name="Google Shape;1314;p235"/>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1315" name="Google Shape;1315;p235"/>
          <p:cNvSpPr txBox="1">
            <a:spLocks noGrp="1"/>
          </p:cNvSpPr>
          <p:nvPr>
            <p:ph type="subTitle" idx="1"/>
          </p:nvPr>
        </p:nvSpPr>
        <p:spPr>
          <a:xfrm>
            <a:off x="332165" y="2785205"/>
            <a:ext cx="4104600" cy="4440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1316" name="Google Shape;1316;p235"/>
          <p:cNvSpPr txBox="1">
            <a:spLocks noGrp="1"/>
          </p:cNvSpPr>
          <p:nvPr>
            <p:ph type="ctrTitle"/>
          </p:nvPr>
        </p:nvSpPr>
        <p:spPr>
          <a:xfrm>
            <a:off x="332165" y="321467"/>
            <a:ext cx="5563200" cy="15090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3400"/>
              <a:buFont typeface="Georgia"/>
              <a:buNone/>
              <a:defRPr sz="34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317" name="Google Shape;1317;p235"/>
          <p:cNvSpPr txBox="1">
            <a:spLocks noGrp="1"/>
          </p:cNvSpPr>
          <p:nvPr>
            <p:ph type="sldNum" idx="12"/>
          </p:nvPr>
        </p:nvSpPr>
        <p:spPr>
          <a:xfrm>
            <a:off x="8556257" y="4749851"/>
            <a:ext cx="548700" cy="393600"/>
          </a:xfrm>
          <a:prstGeom prst="rect">
            <a:avLst/>
          </a:prstGeom>
          <a:noFill/>
          <a:ln>
            <a:noFill/>
          </a:ln>
        </p:spPr>
        <p:txBody>
          <a:bodyPr spcFirstLastPara="1" wrap="square" lIns="68575" tIns="68575" rIns="68575" bIns="685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matchingName="Title Slide Lines 2">
  <p:cSld name="Title Slide Lines 2">
    <p:bg>
      <p:bgPr>
        <a:solidFill>
          <a:srgbClr val="DEDEDE"/>
        </a:solidFill>
        <a:effectLst/>
      </p:bgPr>
    </p:bg>
    <p:spTree>
      <p:nvGrpSpPr>
        <p:cNvPr id="1" name="Shape 1318"/>
        <p:cNvGrpSpPr/>
        <p:nvPr/>
      </p:nvGrpSpPr>
      <p:grpSpPr>
        <a:xfrm>
          <a:off x="0" y="0"/>
          <a:ext cx="0" cy="0"/>
          <a:chOff x="0" y="0"/>
          <a:chExt cx="0" cy="0"/>
        </a:xfrm>
      </p:grpSpPr>
      <p:grpSp>
        <p:nvGrpSpPr>
          <p:cNvPr id="1319" name="Google Shape;1319;p236"/>
          <p:cNvGrpSpPr/>
          <p:nvPr/>
        </p:nvGrpSpPr>
        <p:grpSpPr>
          <a:xfrm>
            <a:off x="0" y="0"/>
            <a:ext cx="9144000" cy="5143500"/>
            <a:chOff x="0" y="0"/>
            <a:chExt cx="12192000" cy="6858000"/>
          </a:xfrm>
        </p:grpSpPr>
        <p:sp>
          <p:nvSpPr>
            <p:cNvPr id="1320" name="Google Shape;1320;p236"/>
            <p:cNvSpPr/>
            <p:nvPr/>
          </p:nvSpPr>
          <p:spPr>
            <a:xfrm>
              <a:off x="0" y="0"/>
              <a:ext cx="12192000" cy="6858000"/>
            </a:xfrm>
            <a:custGeom>
              <a:avLst/>
              <a:gdLst/>
              <a:ahLst/>
              <a:cxnLst/>
              <a:rect l="l" t="t" r="r" b="b"/>
              <a:pathLst>
                <a:path w="12192000" h="6858000" extrusionOk="0">
                  <a:moveTo>
                    <a:pt x="9144000" y="0"/>
                  </a:moveTo>
                  <a:lnTo>
                    <a:pt x="9450000" y="0"/>
                  </a:lnTo>
                  <a:lnTo>
                    <a:pt x="9450000" y="3309692"/>
                  </a:lnTo>
                  <a:lnTo>
                    <a:pt x="12192000" y="3309692"/>
                  </a:lnTo>
                  <a:lnTo>
                    <a:pt x="12192000" y="3615692"/>
                  </a:lnTo>
                  <a:lnTo>
                    <a:pt x="9450000" y="3615692"/>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lnTo>
                    <a:pt x="9144000" y="3615692"/>
                  </a:lnTo>
                  <a:lnTo>
                    <a:pt x="0" y="3615692"/>
                  </a:lnTo>
                  <a:lnTo>
                    <a:pt x="0" y="3309692"/>
                  </a:lnTo>
                  <a:lnTo>
                    <a:pt x="9144000" y="3309692"/>
                  </a:ln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Arial"/>
                <a:ea typeface="Arial"/>
                <a:cs typeface="Arial"/>
                <a:sym typeface="Arial"/>
              </a:endParaRPr>
            </a:p>
          </p:txBody>
        </p:sp>
        <p:pic>
          <p:nvPicPr>
            <p:cNvPr id="1321" name="Google Shape;1321;p236"/>
            <p:cNvPicPr preferRelativeResize="0"/>
            <p:nvPr/>
          </p:nvPicPr>
          <p:blipFill rotWithShape="1">
            <a:blip r:embed="rId2">
              <a:alphaModFix/>
            </a:blip>
            <a:srcRect/>
            <a:stretch/>
          </p:blipFill>
          <p:spPr>
            <a:xfrm>
              <a:off x="185139" y="5330952"/>
              <a:ext cx="1636775" cy="1351186"/>
            </a:xfrm>
            <a:prstGeom prst="rect">
              <a:avLst/>
            </a:prstGeom>
            <a:noFill/>
            <a:ln>
              <a:noFill/>
            </a:ln>
          </p:spPr>
        </p:pic>
      </p:grpSp>
      <p:sp>
        <p:nvSpPr>
          <p:cNvPr id="1322" name="Google Shape;1322;p236"/>
          <p:cNvSpPr txBox="1">
            <a:spLocks noGrp="1"/>
          </p:cNvSpPr>
          <p:nvPr>
            <p:ph type="subTitle" idx="1"/>
          </p:nvPr>
        </p:nvSpPr>
        <p:spPr>
          <a:xfrm>
            <a:off x="332164" y="2785205"/>
            <a:ext cx="4104600" cy="4458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1323" name="Google Shape;1323;p236"/>
          <p:cNvSpPr txBox="1">
            <a:spLocks noGrp="1"/>
          </p:cNvSpPr>
          <p:nvPr>
            <p:ph type="ctrTitle"/>
          </p:nvPr>
        </p:nvSpPr>
        <p:spPr>
          <a:xfrm>
            <a:off x="332164" y="321467"/>
            <a:ext cx="5563200" cy="15090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dk1"/>
              </a:buClr>
              <a:buSzPts val="3400"/>
              <a:buFont typeface="Georgia"/>
              <a:buNone/>
              <a:defRPr sz="3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324" name="Google Shape;1324;p236"/>
          <p:cNvSpPr txBox="1">
            <a:spLocks noGrp="1"/>
          </p:cNvSpPr>
          <p:nvPr>
            <p:ph type="sldNum" idx="12"/>
          </p:nvPr>
        </p:nvSpPr>
        <p:spPr>
          <a:xfrm>
            <a:off x="8556257" y="4749851"/>
            <a:ext cx="548700" cy="393600"/>
          </a:xfrm>
          <a:prstGeom prst="rect">
            <a:avLst/>
          </a:prstGeom>
          <a:noFill/>
          <a:ln>
            <a:noFill/>
          </a:ln>
        </p:spPr>
        <p:txBody>
          <a:bodyPr spcFirstLastPara="1" wrap="square" lIns="68575" tIns="68575" rIns="68575" bIns="685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matchingName="Title Slide Lines 3">
  <p:cSld name="Title Slide Lines 3">
    <p:bg>
      <p:bgPr>
        <a:solidFill>
          <a:srgbClr val="D04A02"/>
        </a:solidFill>
        <a:effectLst/>
      </p:bgPr>
    </p:bg>
    <p:spTree>
      <p:nvGrpSpPr>
        <p:cNvPr id="1" name="Shape 1325"/>
        <p:cNvGrpSpPr/>
        <p:nvPr/>
      </p:nvGrpSpPr>
      <p:grpSpPr>
        <a:xfrm>
          <a:off x="0" y="0"/>
          <a:ext cx="0" cy="0"/>
          <a:chOff x="0" y="0"/>
          <a:chExt cx="0" cy="0"/>
        </a:xfrm>
      </p:grpSpPr>
      <p:sp>
        <p:nvSpPr>
          <p:cNvPr id="1326" name="Google Shape;1326;p237"/>
          <p:cNvSpPr/>
          <p:nvPr/>
        </p:nvSpPr>
        <p:spPr>
          <a:xfrm>
            <a:off x="7086164" y="0"/>
            <a:ext cx="20574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grpSp>
        <p:nvGrpSpPr>
          <p:cNvPr id="1327" name="Google Shape;1327;p237"/>
          <p:cNvGrpSpPr/>
          <p:nvPr/>
        </p:nvGrpSpPr>
        <p:grpSpPr>
          <a:xfrm>
            <a:off x="0" y="0"/>
            <a:ext cx="9144000" cy="5143500"/>
            <a:chOff x="0" y="0"/>
            <a:chExt cx="12192000" cy="6858000"/>
          </a:xfrm>
        </p:grpSpPr>
        <p:sp>
          <p:nvSpPr>
            <p:cNvPr id="1328" name="Google Shape;1328;p237"/>
            <p:cNvSpPr/>
            <p:nvPr/>
          </p:nvSpPr>
          <p:spPr>
            <a:xfrm>
              <a:off x="0" y="0"/>
              <a:ext cx="12192000" cy="6858000"/>
            </a:xfrm>
            <a:custGeom>
              <a:avLst/>
              <a:gdLst/>
              <a:ahLst/>
              <a:cxnLst/>
              <a:rect l="l" t="t" r="r" b="b"/>
              <a:pathLst>
                <a:path w="12192000" h="6858000" extrusionOk="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Arial"/>
                <a:ea typeface="Arial"/>
                <a:cs typeface="Arial"/>
                <a:sym typeface="Arial"/>
              </a:endParaRPr>
            </a:p>
          </p:txBody>
        </p:sp>
        <p:pic>
          <p:nvPicPr>
            <p:cNvPr id="1329" name="Google Shape;1329;p237"/>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1330" name="Google Shape;1330;p237"/>
          <p:cNvSpPr txBox="1">
            <a:spLocks noGrp="1"/>
          </p:cNvSpPr>
          <p:nvPr>
            <p:ph type="ctrTitle"/>
          </p:nvPr>
        </p:nvSpPr>
        <p:spPr>
          <a:xfrm>
            <a:off x="332164" y="321469"/>
            <a:ext cx="5563200" cy="2078700"/>
          </a:xfrm>
          <a:prstGeom prst="rect">
            <a:avLst/>
          </a:prstGeom>
          <a:noFill/>
          <a:ln>
            <a:noFill/>
          </a:ln>
        </p:spPr>
        <p:txBody>
          <a:bodyPr spcFirstLastPara="1" wrap="square" lIns="0" tIns="0" rIns="0" bIns="0" anchor="b" anchorCtr="0">
            <a:noAutofit/>
          </a:bodyPr>
          <a:lstStyle>
            <a:lvl1pPr marR="0" lvl="0" algn="l" rtl="0">
              <a:lnSpc>
                <a:spcPct val="86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331" name="Google Shape;1331;p237"/>
          <p:cNvSpPr txBox="1">
            <a:spLocks noGrp="1"/>
          </p:cNvSpPr>
          <p:nvPr>
            <p:ph type="subTitle" idx="1"/>
          </p:nvPr>
        </p:nvSpPr>
        <p:spPr>
          <a:xfrm>
            <a:off x="332164" y="2546033"/>
            <a:ext cx="41046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1332" name="Google Shape;1332;p237"/>
          <p:cNvSpPr txBox="1">
            <a:spLocks noGrp="1"/>
          </p:cNvSpPr>
          <p:nvPr>
            <p:ph type="sldNum" idx="12"/>
          </p:nvPr>
        </p:nvSpPr>
        <p:spPr>
          <a:xfrm>
            <a:off x="8556257" y="4749851"/>
            <a:ext cx="548700" cy="393600"/>
          </a:xfrm>
          <a:prstGeom prst="rect">
            <a:avLst/>
          </a:prstGeom>
          <a:noFill/>
          <a:ln>
            <a:noFill/>
          </a:ln>
        </p:spPr>
        <p:txBody>
          <a:bodyPr spcFirstLastPara="1" wrap="square" lIns="68575" tIns="68575" rIns="68575" bIns="685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matchingName="Title Slide Lines 3 Grey">
  <p:cSld name="Title Slide Lines 3 Grey">
    <p:bg>
      <p:bgPr>
        <a:solidFill>
          <a:srgbClr val="464646"/>
        </a:solidFill>
        <a:effectLst/>
      </p:bgPr>
    </p:bg>
    <p:spTree>
      <p:nvGrpSpPr>
        <p:cNvPr id="1" name="Shape 1333"/>
        <p:cNvGrpSpPr/>
        <p:nvPr/>
      </p:nvGrpSpPr>
      <p:grpSpPr>
        <a:xfrm>
          <a:off x="0" y="0"/>
          <a:ext cx="0" cy="0"/>
          <a:chOff x="0" y="0"/>
          <a:chExt cx="0" cy="0"/>
        </a:xfrm>
      </p:grpSpPr>
      <p:sp>
        <p:nvSpPr>
          <p:cNvPr id="1334" name="Google Shape;1334;p238"/>
          <p:cNvSpPr/>
          <p:nvPr/>
        </p:nvSpPr>
        <p:spPr>
          <a:xfrm>
            <a:off x="7086164" y="0"/>
            <a:ext cx="20574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grpSp>
        <p:nvGrpSpPr>
          <p:cNvPr id="1335" name="Google Shape;1335;p238"/>
          <p:cNvGrpSpPr/>
          <p:nvPr/>
        </p:nvGrpSpPr>
        <p:grpSpPr>
          <a:xfrm>
            <a:off x="0" y="0"/>
            <a:ext cx="9144000" cy="5143500"/>
            <a:chOff x="0" y="0"/>
            <a:chExt cx="12192000" cy="6858000"/>
          </a:xfrm>
        </p:grpSpPr>
        <p:sp>
          <p:nvSpPr>
            <p:cNvPr id="1336" name="Google Shape;1336;p238"/>
            <p:cNvSpPr/>
            <p:nvPr/>
          </p:nvSpPr>
          <p:spPr>
            <a:xfrm>
              <a:off x="0" y="0"/>
              <a:ext cx="12192000" cy="6858000"/>
            </a:xfrm>
            <a:custGeom>
              <a:avLst/>
              <a:gdLst/>
              <a:ahLst/>
              <a:cxnLst/>
              <a:rect l="l" t="t" r="r" b="b"/>
              <a:pathLst>
                <a:path w="12192000" h="6858000" extrusionOk="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Arial"/>
                <a:ea typeface="Arial"/>
                <a:cs typeface="Arial"/>
                <a:sym typeface="Arial"/>
              </a:endParaRPr>
            </a:p>
          </p:txBody>
        </p:sp>
        <p:pic>
          <p:nvPicPr>
            <p:cNvPr id="1337" name="Google Shape;1337;p238"/>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1338" name="Google Shape;1338;p238"/>
          <p:cNvSpPr txBox="1">
            <a:spLocks noGrp="1"/>
          </p:cNvSpPr>
          <p:nvPr>
            <p:ph type="ctrTitle"/>
          </p:nvPr>
        </p:nvSpPr>
        <p:spPr>
          <a:xfrm>
            <a:off x="332164" y="321469"/>
            <a:ext cx="5563200" cy="20787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339" name="Google Shape;1339;p238"/>
          <p:cNvSpPr txBox="1">
            <a:spLocks noGrp="1"/>
          </p:cNvSpPr>
          <p:nvPr>
            <p:ph type="subTitle" idx="1"/>
          </p:nvPr>
        </p:nvSpPr>
        <p:spPr>
          <a:xfrm>
            <a:off x="332164" y="2546033"/>
            <a:ext cx="41046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1340" name="Google Shape;1340;p238"/>
          <p:cNvSpPr txBox="1">
            <a:spLocks noGrp="1"/>
          </p:cNvSpPr>
          <p:nvPr>
            <p:ph type="sldNum" idx="12"/>
          </p:nvPr>
        </p:nvSpPr>
        <p:spPr>
          <a:xfrm>
            <a:off x="8556257" y="4749851"/>
            <a:ext cx="548700" cy="393600"/>
          </a:xfrm>
          <a:prstGeom prst="rect">
            <a:avLst/>
          </a:prstGeom>
          <a:noFill/>
          <a:ln>
            <a:noFill/>
          </a:ln>
        </p:spPr>
        <p:txBody>
          <a:bodyPr spcFirstLastPara="1" wrap="square" lIns="68575" tIns="68575" rIns="68575" bIns="685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matchingName="Title Slide Logo Shape Orange">
  <p:cSld name="Title Slide Logo Shape Orange">
    <p:spTree>
      <p:nvGrpSpPr>
        <p:cNvPr id="1" name="Shape 1341"/>
        <p:cNvGrpSpPr/>
        <p:nvPr/>
      </p:nvGrpSpPr>
      <p:grpSpPr>
        <a:xfrm>
          <a:off x="0" y="0"/>
          <a:ext cx="0" cy="0"/>
          <a:chOff x="0" y="0"/>
          <a:chExt cx="0" cy="0"/>
        </a:xfrm>
      </p:grpSpPr>
      <p:grpSp>
        <p:nvGrpSpPr>
          <p:cNvPr id="1342" name="Google Shape;1342;p239"/>
          <p:cNvGrpSpPr/>
          <p:nvPr/>
        </p:nvGrpSpPr>
        <p:grpSpPr>
          <a:xfrm>
            <a:off x="0" y="0"/>
            <a:ext cx="6685577" cy="5143501"/>
            <a:chOff x="0" y="0"/>
            <a:chExt cx="8914102" cy="6858001"/>
          </a:xfrm>
        </p:grpSpPr>
        <p:sp>
          <p:nvSpPr>
            <p:cNvPr id="1343" name="Google Shape;1343;p239"/>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Arial"/>
                <a:ea typeface="Arial"/>
                <a:cs typeface="Arial"/>
                <a:sym typeface="Arial"/>
              </a:endParaRPr>
            </a:p>
          </p:txBody>
        </p:sp>
        <p:pic>
          <p:nvPicPr>
            <p:cNvPr id="1344" name="Google Shape;1344;p239"/>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1345" name="Google Shape;1345;p239"/>
          <p:cNvSpPr txBox="1">
            <a:spLocks noGrp="1"/>
          </p:cNvSpPr>
          <p:nvPr>
            <p:ph type="ctrTitle"/>
          </p:nvPr>
        </p:nvSpPr>
        <p:spPr>
          <a:xfrm>
            <a:off x="332164" y="752708"/>
            <a:ext cx="3943500" cy="18192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3700"/>
              <a:buFont typeface="Georgia"/>
              <a:buNone/>
              <a:defRPr sz="37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346" name="Google Shape;1346;p239"/>
          <p:cNvSpPr txBox="1">
            <a:spLocks noGrp="1"/>
          </p:cNvSpPr>
          <p:nvPr>
            <p:ph type="subTitle" idx="1"/>
          </p:nvPr>
        </p:nvSpPr>
        <p:spPr>
          <a:xfrm>
            <a:off x="332165" y="2811780"/>
            <a:ext cx="39435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1347" name="Google Shape;1347;p239"/>
          <p:cNvSpPr txBox="1">
            <a:spLocks noGrp="1"/>
          </p:cNvSpPr>
          <p:nvPr>
            <p:ph type="sldNum" idx="12"/>
          </p:nvPr>
        </p:nvSpPr>
        <p:spPr>
          <a:xfrm>
            <a:off x="8556257" y="4749851"/>
            <a:ext cx="548700" cy="393600"/>
          </a:xfrm>
          <a:prstGeom prst="rect">
            <a:avLst/>
          </a:prstGeom>
          <a:noFill/>
          <a:ln>
            <a:noFill/>
          </a:ln>
        </p:spPr>
        <p:txBody>
          <a:bodyPr spcFirstLastPara="1" wrap="square" lIns="68575" tIns="68575" rIns="68575" bIns="685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matchingName="Title Slide Logo Shape Red">
  <p:cSld name="Title Slide Logo Shape Red">
    <p:spTree>
      <p:nvGrpSpPr>
        <p:cNvPr id="1" name="Shape 1348"/>
        <p:cNvGrpSpPr/>
        <p:nvPr/>
      </p:nvGrpSpPr>
      <p:grpSpPr>
        <a:xfrm>
          <a:off x="0" y="0"/>
          <a:ext cx="0" cy="0"/>
          <a:chOff x="0" y="0"/>
          <a:chExt cx="0" cy="0"/>
        </a:xfrm>
      </p:grpSpPr>
      <p:grpSp>
        <p:nvGrpSpPr>
          <p:cNvPr id="1349" name="Google Shape;1349;p240"/>
          <p:cNvGrpSpPr/>
          <p:nvPr/>
        </p:nvGrpSpPr>
        <p:grpSpPr>
          <a:xfrm>
            <a:off x="0" y="0"/>
            <a:ext cx="6685577" cy="5143501"/>
            <a:chOff x="0" y="0"/>
            <a:chExt cx="8914102" cy="6858001"/>
          </a:xfrm>
        </p:grpSpPr>
        <p:sp>
          <p:nvSpPr>
            <p:cNvPr id="1350" name="Google Shape;1350;p240"/>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E0301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Arial"/>
                <a:ea typeface="Arial"/>
                <a:cs typeface="Arial"/>
                <a:sym typeface="Arial"/>
              </a:endParaRPr>
            </a:p>
          </p:txBody>
        </p:sp>
        <p:pic>
          <p:nvPicPr>
            <p:cNvPr id="1351" name="Google Shape;1351;p240"/>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1352" name="Google Shape;1352;p240"/>
          <p:cNvSpPr txBox="1">
            <a:spLocks noGrp="1"/>
          </p:cNvSpPr>
          <p:nvPr>
            <p:ph type="ctrTitle"/>
          </p:nvPr>
        </p:nvSpPr>
        <p:spPr>
          <a:xfrm>
            <a:off x="332164" y="752708"/>
            <a:ext cx="3943500" cy="18192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3700"/>
              <a:buFont typeface="Georgia"/>
              <a:buNone/>
              <a:defRPr sz="37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353" name="Google Shape;1353;p240"/>
          <p:cNvSpPr txBox="1">
            <a:spLocks noGrp="1"/>
          </p:cNvSpPr>
          <p:nvPr>
            <p:ph type="subTitle" idx="1"/>
          </p:nvPr>
        </p:nvSpPr>
        <p:spPr>
          <a:xfrm>
            <a:off x="332165" y="2811780"/>
            <a:ext cx="39435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1354" name="Google Shape;1354;p240"/>
          <p:cNvSpPr txBox="1">
            <a:spLocks noGrp="1"/>
          </p:cNvSpPr>
          <p:nvPr>
            <p:ph type="sldNum" idx="12"/>
          </p:nvPr>
        </p:nvSpPr>
        <p:spPr>
          <a:xfrm>
            <a:off x="8556257" y="4749851"/>
            <a:ext cx="548700" cy="393600"/>
          </a:xfrm>
          <a:prstGeom prst="rect">
            <a:avLst/>
          </a:prstGeom>
          <a:noFill/>
          <a:ln>
            <a:noFill/>
          </a:ln>
        </p:spPr>
        <p:txBody>
          <a:bodyPr spcFirstLastPara="1" wrap="square" lIns="68575" tIns="68575" rIns="68575" bIns="685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matchingName="Title Slide Logo Shape Grey">
  <p:cSld name="Title Slide Logo Shape Grey">
    <p:spTree>
      <p:nvGrpSpPr>
        <p:cNvPr id="1" name="Shape 1355"/>
        <p:cNvGrpSpPr/>
        <p:nvPr/>
      </p:nvGrpSpPr>
      <p:grpSpPr>
        <a:xfrm>
          <a:off x="0" y="0"/>
          <a:ext cx="0" cy="0"/>
          <a:chOff x="0" y="0"/>
          <a:chExt cx="0" cy="0"/>
        </a:xfrm>
      </p:grpSpPr>
      <p:grpSp>
        <p:nvGrpSpPr>
          <p:cNvPr id="1356" name="Google Shape;1356;p241"/>
          <p:cNvGrpSpPr/>
          <p:nvPr/>
        </p:nvGrpSpPr>
        <p:grpSpPr>
          <a:xfrm>
            <a:off x="0" y="0"/>
            <a:ext cx="6685577" cy="5143501"/>
            <a:chOff x="0" y="0"/>
            <a:chExt cx="8914102" cy="6858001"/>
          </a:xfrm>
        </p:grpSpPr>
        <p:sp>
          <p:nvSpPr>
            <p:cNvPr id="1357" name="Google Shape;1357;p241"/>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Arial"/>
                <a:ea typeface="Arial"/>
                <a:cs typeface="Arial"/>
                <a:sym typeface="Arial"/>
              </a:endParaRPr>
            </a:p>
          </p:txBody>
        </p:sp>
        <p:pic>
          <p:nvPicPr>
            <p:cNvPr id="1358" name="Google Shape;1358;p241"/>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1359" name="Google Shape;1359;p241"/>
          <p:cNvSpPr txBox="1">
            <a:spLocks noGrp="1"/>
          </p:cNvSpPr>
          <p:nvPr>
            <p:ph type="ctrTitle"/>
          </p:nvPr>
        </p:nvSpPr>
        <p:spPr>
          <a:xfrm>
            <a:off x="332164" y="756889"/>
            <a:ext cx="3943500" cy="18150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3700"/>
              <a:buFont typeface="Georgia"/>
              <a:buNone/>
              <a:defRPr sz="37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360" name="Google Shape;1360;p241"/>
          <p:cNvSpPr txBox="1">
            <a:spLocks noGrp="1"/>
          </p:cNvSpPr>
          <p:nvPr>
            <p:ph type="subTitle" idx="1"/>
          </p:nvPr>
        </p:nvSpPr>
        <p:spPr>
          <a:xfrm>
            <a:off x="332165" y="2811780"/>
            <a:ext cx="39435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1361" name="Google Shape;1361;p241"/>
          <p:cNvSpPr txBox="1">
            <a:spLocks noGrp="1"/>
          </p:cNvSpPr>
          <p:nvPr>
            <p:ph type="sldNum" idx="12"/>
          </p:nvPr>
        </p:nvSpPr>
        <p:spPr>
          <a:xfrm>
            <a:off x="8556257" y="4749851"/>
            <a:ext cx="548700" cy="393600"/>
          </a:xfrm>
          <a:prstGeom prst="rect">
            <a:avLst/>
          </a:prstGeom>
          <a:noFill/>
          <a:ln>
            <a:noFill/>
          </a:ln>
        </p:spPr>
        <p:txBody>
          <a:bodyPr spcFirstLastPara="1" wrap="square" lIns="68575" tIns="68575" rIns="68575" bIns="685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matchingName="Title Slide Split">
  <p:cSld name="Title Slide Split">
    <p:spTree>
      <p:nvGrpSpPr>
        <p:cNvPr id="1" name="Shape 1362"/>
        <p:cNvGrpSpPr/>
        <p:nvPr/>
      </p:nvGrpSpPr>
      <p:grpSpPr>
        <a:xfrm>
          <a:off x="0" y="0"/>
          <a:ext cx="0" cy="0"/>
          <a:chOff x="0" y="0"/>
          <a:chExt cx="0" cy="0"/>
        </a:xfrm>
      </p:grpSpPr>
      <p:sp>
        <p:nvSpPr>
          <p:cNvPr id="1363" name="Google Shape;1363;p242"/>
          <p:cNvSpPr/>
          <p:nvPr/>
        </p:nvSpPr>
        <p:spPr>
          <a:xfrm>
            <a:off x="4000254" y="0"/>
            <a:ext cx="51429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64" name="Google Shape;1364;p242"/>
          <p:cNvSpPr txBox="1">
            <a:spLocks noGrp="1"/>
          </p:cNvSpPr>
          <p:nvPr>
            <p:ph type="ctrTitle"/>
          </p:nvPr>
        </p:nvSpPr>
        <p:spPr>
          <a:xfrm>
            <a:off x="332165" y="563166"/>
            <a:ext cx="3506400" cy="20085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dk1"/>
              </a:buClr>
              <a:buSzPts val="3300"/>
              <a:buFont typeface="Georgia"/>
              <a:buNone/>
              <a:defRPr sz="33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365" name="Google Shape;1365;p242"/>
          <p:cNvSpPr txBox="1">
            <a:spLocks noGrp="1"/>
          </p:cNvSpPr>
          <p:nvPr>
            <p:ph type="subTitle" idx="1"/>
          </p:nvPr>
        </p:nvSpPr>
        <p:spPr>
          <a:xfrm>
            <a:off x="332164" y="2969514"/>
            <a:ext cx="35064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1366" name="Google Shape;1366;p242"/>
          <p:cNvSpPr/>
          <p:nvPr/>
        </p:nvSpPr>
        <p:spPr>
          <a:xfrm>
            <a:off x="4000254" y="0"/>
            <a:ext cx="51429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Arial"/>
              <a:ea typeface="Arial"/>
              <a:cs typeface="Arial"/>
              <a:sym typeface="Arial"/>
            </a:endParaRPr>
          </a:p>
        </p:txBody>
      </p:sp>
      <p:sp>
        <p:nvSpPr>
          <p:cNvPr id="1367" name="Google Shape;1367;p242"/>
          <p:cNvSpPr/>
          <p:nvPr/>
        </p:nvSpPr>
        <p:spPr>
          <a:xfrm>
            <a:off x="4000254" y="0"/>
            <a:ext cx="51429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Arial"/>
              <a:ea typeface="Arial"/>
              <a:cs typeface="Arial"/>
              <a:sym typeface="Arial"/>
            </a:endParaRPr>
          </a:p>
        </p:txBody>
      </p:sp>
      <p:pic>
        <p:nvPicPr>
          <p:cNvPr id="1368" name="Google Shape;1368;p242"/>
          <p:cNvPicPr preferRelativeResize="0"/>
          <p:nvPr/>
        </p:nvPicPr>
        <p:blipFill rotWithShape="1">
          <a:blip r:embed="rId2">
            <a:alphaModFix/>
          </a:blip>
          <a:srcRect/>
          <a:stretch/>
        </p:blipFill>
        <p:spPr>
          <a:xfrm>
            <a:off x="138845" y="3998214"/>
            <a:ext cx="1227385" cy="1013228"/>
          </a:xfrm>
          <a:prstGeom prst="rect">
            <a:avLst/>
          </a:prstGeom>
          <a:noFill/>
          <a:ln>
            <a:noFill/>
          </a:ln>
        </p:spPr>
      </p:pic>
      <p:sp>
        <p:nvSpPr>
          <p:cNvPr id="1369" name="Google Shape;1369;p242"/>
          <p:cNvSpPr txBox="1">
            <a:spLocks noGrp="1"/>
          </p:cNvSpPr>
          <p:nvPr>
            <p:ph type="sldNum" idx="12"/>
          </p:nvPr>
        </p:nvSpPr>
        <p:spPr>
          <a:xfrm>
            <a:off x="8556257" y="4749851"/>
            <a:ext cx="548700" cy="393600"/>
          </a:xfrm>
          <a:prstGeom prst="rect">
            <a:avLst/>
          </a:prstGeom>
          <a:noFill/>
          <a:ln>
            <a:noFill/>
          </a:ln>
        </p:spPr>
        <p:txBody>
          <a:bodyPr spcFirstLastPara="1" wrap="square" lIns="68575" tIns="68575" rIns="68575" bIns="685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370"/>
        <p:cNvGrpSpPr/>
        <p:nvPr/>
      </p:nvGrpSpPr>
      <p:grpSpPr>
        <a:xfrm>
          <a:off x="0" y="0"/>
          <a:ext cx="0" cy="0"/>
          <a:chOff x="0" y="0"/>
          <a:chExt cx="0" cy="0"/>
        </a:xfrm>
      </p:grpSpPr>
      <p:sp>
        <p:nvSpPr>
          <p:cNvPr id="1371" name="Google Shape;1371;p243"/>
          <p:cNvSpPr txBox="1">
            <a:spLocks noGrp="1"/>
          </p:cNvSpPr>
          <p:nvPr>
            <p:ph type="title"/>
          </p:nvPr>
        </p:nvSpPr>
        <p:spPr>
          <a:xfrm>
            <a:off x="332164" y="324000"/>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372" name="Google Shape;1372;p243"/>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matchingName="Section Header Orange">
  <p:cSld name="Section Header Orange">
    <p:bg>
      <p:bgPr>
        <a:solidFill>
          <a:srgbClr val="D04A02"/>
        </a:solidFill>
        <a:effectLst/>
      </p:bgPr>
    </p:bg>
    <p:spTree>
      <p:nvGrpSpPr>
        <p:cNvPr id="1" name="Shape 1373"/>
        <p:cNvGrpSpPr/>
        <p:nvPr/>
      </p:nvGrpSpPr>
      <p:grpSpPr>
        <a:xfrm>
          <a:off x="0" y="0"/>
          <a:ext cx="0" cy="0"/>
          <a:chOff x="0" y="0"/>
          <a:chExt cx="0" cy="0"/>
        </a:xfrm>
      </p:grpSpPr>
      <p:sp>
        <p:nvSpPr>
          <p:cNvPr id="1374" name="Google Shape;1374;p244"/>
          <p:cNvSpPr txBox="1">
            <a:spLocks noGrp="1"/>
          </p:cNvSpPr>
          <p:nvPr>
            <p:ph type="title"/>
          </p:nvPr>
        </p:nvSpPr>
        <p:spPr>
          <a:xfrm>
            <a:off x="3713331" y="1577578"/>
            <a:ext cx="3702000" cy="19233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375" name="Google Shape;1375;p244"/>
          <p:cNvSpPr txBox="1">
            <a:spLocks noGrp="1"/>
          </p:cNvSpPr>
          <p:nvPr>
            <p:ph type="subTitle" idx="1"/>
          </p:nvPr>
        </p:nvSpPr>
        <p:spPr>
          <a:xfrm>
            <a:off x="332164" y="0"/>
            <a:ext cx="3258900" cy="5143500"/>
          </a:xfrm>
          <a:prstGeom prst="rect">
            <a:avLst/>
          </a:prstGeom>
          <a:noFill/>
          <a:ln>
            <a:noFill/>
          </a:ln>
        </p:spPr>
        <p:txBody>
          <a:bodyPr spcFirstLastPara="1" wrap="square" lIns="0" tIns="0" rIns="0" bIns="0" anchor="ctr" anchorCtr="0">
            <a:noAutofit/>
          </a:bodyPr>
          <a:lstStyle>
            <a:lvl1pPr marR="0" lvl="0" algn="l" rtl="0">
              <a:lnSpc>
                <a:spcPct val="95000"/>
              </a:lnSpc>
              <a:spcBef>
                <a:spcPts val="0"/>
              </a:spcBef>
              <a:spcAft>
                <a:spcPts val="0"/>
              </a:spcAft>
              <a:buClr>
                <a:schemeClr val="lt1"/>
              </a:buClr>
              <a:buSzPts val="48700"/>
              <a:buFont typeface="Arial"/>
              <a:buNone/>
              <a:defRPr sz="48700" b="0" i="0" u="none" strike="noStrike" cap="none">
                <a:solidFill>
                  <a:schemeClr val="lt1"/>
                </a:solidFill>
                <a:latin typeface="Arial"/>
                <a:ea typeface="Arial"/>
                <a:cs typeface="Arial"/>
                <a:sym typeface="Arial"/>
              </a:defRPr>
            </a:lvl1pPr>
            <a:lvl2pPr marR="0" lvl="1" algn="l" rtl="0">
              <a:lnSpc>
                <a:spcPct val="95000"/>
              </a:lnSpc>
              <a:spcBef>
                <a:spcPts val="0"/>
              </a:spcBef>
              <a:spcAft>
                <a:spcPts val="0"/>
              </a:spcAft>
              <a:buClr>
                <a:schemeClr val="lt1"/>
              </a:buClr>
              <a:buSzPts val="48700"/>
              <a:buFont typeface="Arial"/>
              <a:buNone/>
              <a:defRPr sz="48700" b="0" i="0" u="none" strike="noStrike" cap="none">
                <a:solidFill>
                  <a:schemeClr val="lt1"/>
                </a:solidFill>
                <a:latin typeface="Arial"/>
                <a:ea typeface="Arial"/>
                <a:cs typeface="Arial"/>
                <a:sym typeface="Arial"/>
              </a:defRPr>
            </a:lvl2pPr>
            <a:lvl3pPr marR="0" lvl="2" algn="l" rtl="0">
              <a:lnSpc>
                <a:spcPct val="95000"/>
              </a:lnSpc>
              <a:spcBef>
                <a:spcPts val="0"/>
              </a:spcBef>
              <a:spcAft>
                <a:spcPts val="0"/>
              </a:spcAft>
              <a:buClr>
                <a:schemeClr val="lt1"/>
              </a:buClr>
              <a:buSzPts val="48700"/>
              <a:buFont typeface="Arial"/>
              <a:buNone/>
              <a:defRPr sz="48700" b="0" i="0" u="none" strike="noStrike" cap="none">
                <a:solidFill>
                  <a:schemeClr val="lt1"/>
                </a:solidFill>
                <a:latin typeface="Arial"/>
                <a:ea typeface="Arial"/>
                <a:cs typeface="Arial"/>
                <a:sym typeface="Arial"/>
              </a:defRPr>
            </a:lvl3pPr>
            <a:lvl4pPr marR="0" lvl="3" algn="l" rtl="0">
              <a:lnSpc>
                <a:spcPct val="95000"/>
              </a:lnSpc>
              <a:spcBef>
                <a:spcPts val="0"/>
              </a:spcBef>
              <a:spcAft>
                <a:spcPts val="0"/>
              </a:spcAft>
              <a:buClr>
                <a:schemeClr val="lt1"/>
              </a:buClr>
              <a:buSzPts val="48700"/>
              <a:buFont typeface="Arial"/>
              <a:buNone/>
              <a:defRPr sz="48700" b="0" i="0" u="none" strike="noStrike" cap="none">
                <a:solidFill>
                  <a:schemeClr val="lt1"/>
                </a:solidFill>
                <a:latin typeface="Arial"/>
                <a:ea typeface="Arial"/>
                <a:cs typeface="Arial"/>
                <a:sym typeface="Arial"/>
              </a:defRPr>
            </a:lvl4pPr>
            <a:lvl5pPr marR="0" lvl="4" algn="l" rtl="0">
              <a:lnSpc>
                <a:spcPct val="95000"/>
              </a:lnSpc>
              <a:spcBef>
                <a:spcPts val="0"/>
              </a:spcBef>
              <a:spcAft>
                <a:spcPts val="0"/>
              </a:spcAft>
              <a:buClr>
                <a:schemeClr val="lt1"/>
              </a:buClr>
              <a:buSzPts val="48700"/>
              <a:buFont typeface="Arial"/>
              <a:buNone/>
              <a:defRPr sz="48700" b="0" i="0" u="none" strike="noStrike" cap="none">
                <a:solidFill>
                  <a:schemeClr val="lt1"/>
                </a:solidFill>
                <a:latin typeface="Arial"/>
                <a:ea typeface="Arial"/>
                <a:cs typeface="Arial"/>
                <a:sym typeface="Arial"/>
              </a:defRPr>
            </a:lvl5pPr>
            <a:lvl6pPr marR="0" lvl="5" algn="l" rtl="0">
              <a:lnSpc>
                <a:spcPct val="95000"/>
              </a:lnSpc>
              <a:spcBef>
                <a:spcPts val="0"/>
              </a:spcBef>
              <a:spcAft>
                <a:spcPts val="0"/>
              </a:spcAft>
              <a:buClr>
                <a:schemeClr val="lt1"/>
              </a:buClr>
              <a:buSzPts val="48700"/>
              <a:buFont typeface="Arial"/>
              <a:buNone/>
              <a:defRPr sz="48700" b="0" i="0" u="none" strike="noStrike" cap="none">
                <a:solidFill>
                  <a:schemeClr val="lt1"/>
                </a:solidFill>
                <a:latin typeface="Arial"/>
                <a:ea typeface="Arial"/>
                <a:cs typeface="Arial"/>
                <a:sym typeface="Arial"/>
              </a:defRPr>
            </a:lvl6pPr>
            <a:lvl7pPr marR="0" lvl="6" algn="l" rtl="0">
              <a:lnSpc>
                <a:spcPct val="95000"/>
              </a:lnSpc>
              <a:spcBef>
                <a:spcPts val="0"/>
              </a:spcBef>
              <a:spcAft>
                <a:spcPts val="0"/>
              </a:spcAft>
              <a:buClr>
                <a:schemeClr val="lt1"/>
              </a:buClr>
              <a:buSzPts val="48700"/>
              <a:buFont typeface="Arial"/>
              <a:buNone/>
              <a:defRPr sz="48700" b="0" i="0" u="none" strike="noStrike" cap="none">
                <a:solidFill>
                  <a:schemeClr val="lt1"/>
                </a:solidFill>
                <a:latin typeface="Arial"/>
                <a:ea typeface="Arial"/>
                <a:cs typeface="Arial"/>
                <a:sym typeface="Arial"/>
              </a:defRPr>
            </a:lvl7pPr>
            <a:lvl8pPr marR="0" lvl="7" algn="l" rtl="0">
              <a:lnSpc>
                <a:spcPct val="95000"/>
              </a:lnSpc>
              <a:spcBef>
                <a:spcPts val="0"/>
              </a:spcBef>
              <a:spcAft>
                <a:spcPts val="0"/>
              </a:spcAft>
              <a:buClr>
                <a:schemeClr val="lt1"/>
              </a:buClr>
              <a:buSzPts val="48700"/>
              <a:buFont typeface="Arial"/>
              <a:buNone/>
              <a:defRPr sz="48700" b="0" i="0" u="none" strike="noStrike" cap="none">
                <a:solidFill>
                  <a:schemeClr val="lt1"/>
                </a:solidFill>
                <a:latin typeface="Arial"/>
                <a:ea typeface="Arial"/>
                <a:cs typeface="Arial"/>
                <a:sym typeface="Arial"/>
              </a:defRPr>
            </a:lvl8pPr>
            <a:lvl9pPr marR="0" lvl="8" algn="l" rtl="0">
              <a:lnSpc>
                <a:spcPct val="95000"/>
              </a:lnSpc>
              <a:spcBef>
                <a:spcPts val="0"/>
              </a:spcBef>
              <a:spcAft>
                <a:spcPts val="0"/>
              </a:spcAft>
              <a:buClr>
                <a:schemeClr val="lt1"/>
              </a:buClr>
              <a:buSzPts val="48700"/>
              <a:buFont typeface="Arial"/>
              <a:buNone/>
              <a:defRPr sz="48700" b="0" i="0" u="none" strike="noStrike" cap="none">
                <a:solidFill>
                  <a:schemeClr val="lt1"/>
                </a:solidFill>
                <a:latin typeface="Arial"/>
                <a:ea typeface="Arial"/>
                <a:cs typeface="Arial"/>
                <a:sym typeface="Arial"/>
              </a:defRPr>
            </a:lvl9pPr>
          </a:lstStyle>
          <a:p>
            <a:endParaRPr/>
          </a:p>
        </p:txBody>
      </p:sp>
      <p:sp>
        <p:nvSpPr>
          <p:cNvPr id="1376" name="Google Shape;1376;p244"/>
          <p:cNvSpPr txBox="1">
            <a:spLocks noGrp="1"/>
          </p:cNvSpPr>
          <p:nvPr>
            <p:ph type="sldNum" idx="12"/>
          </p:nvPr>
        </p:nvSpPr>
        <p:spPr>
          <a:xfrm>
            <a:off x="8556257" y="4749851"/>
            <a:ext cx="548700" cy="393600"/>
          </a:xfrm>
          <a:prstGeom prst="rect">
            <a:avLst/>
          </a:prstGeom>
          <a:noFill/>
          <a:ln>
            <a:noFill/>
          </a:ln>
        </p:spPr>
        <p:txBody>
          <a:bodyPr spcFirstLastPara="1" wrap="square" lIns="68575" tIns="68575" rIns="68575" bIns="685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Slide Logo Shape Orange">
  <p:cSld name="Title Slide Logo Shape Orange">
    <p:spTree>
      <p:nvGrpSpPr>
        <p:cNvPr id="1" name="Shape 147"/>
        <p:cNvGrpSpPr/>
        <p:nvPr/>
      </p:nvGrpSpPr>
      <p:grpSpPr>
        <a:xfrm>
          <a:off x="0" y="0"/>
          <a:ext cx="0" cy="0"/>
          <a:chOff x="0" y="0"/>
          <a:chExt cx="0" cy="0"/>
        </a:xfrm>
      </p:grpSpPr>
      <p:grpSp>
        <p:nvGrpSpPr>
          <p:cNvPr id="148" name="Google Shape;148;p26"/>
          <p:cNvGrpSpPr/>
          <p:nvPr/>
        </p:nvGrpSpPr>
        <p:grpSpPr>
          <a:xfrm>
            <a:off x="0" y="0"/>
            <a:ext cx="6685577" cy="5143501"/>
            <a:chOff x="0" y="0"/>
            <a:chExt cx="8914102" cy="6858001"/>
          </a:xfrm>
        </p:grpSpPr>
        <p:sp>
          <p:nvSpPr>
            <p:cNvPr id="149" name="Google Shape;149;p26"/>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50" name="Google Shape;150;p26"/>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151" name="Google Shape;151;p26"/>
          <p:cNvSpPr txBox="1">
            <a:spLocks noGrp="1"/>
          </p:cNvSpPr>
          <p:nvPr>
            <p:ph type="ctrTitle"/>
          </p:nvPr>
        </p:nvSpPr>
        <p:spPr>
          <a:xfrm>
            <a:off x="332185" y="752707"/>
            <a:ext cx="3944100" cy="18192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3800"/>
              <a:buFont typeface="Georgia"/>
              <a:buNone/>
              <a:defRPr sz="38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52" name="Google Shape;152;p26"/>
          <p:cNvSpPr txBox="1">
            <a:spLocks noGrp="1"/>
          </p:cNvSpPr>
          <p:nvPr>
            <p:ph type="subTitle" idx="1"/>
          </p:nvPr>
        </p:nvSpPr>
        <p:spPr>
          <a:xfrm>
            <a:off x="332185" y="2811780"/>
            <a:ext cx="39441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153" name="Google Shape;153;p2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matchingName="Section Header Red">
  <p:cSld name="Section Header Red">
    <p:bg>
      <p:bgPr>
        <a:solidFill>
          <a:srgbClr val="E0301E"/>
        </a:solidFill>
        <a:effectLst/>
      </p:bgPr>
    </p:bg>
    <p:spTree>
      <p:nvGrpSpPr>
        <p:cNvPr id="1" name="Shape 1377"/>
        <p:cNvGrpSpPr/>
        <p:nvPr/>
      </p:nvGrpSpPr>
      <p:grpSpPr>
        <a:xfrm>
          <a:off x="0" y="0"/>
          <a:ext cx="0" cy="0"/>
          <a:chOff x="0" y="0"/>
          <a:chExt cx="0" cy="0"/>
        </a:xfrm>
      </p:grpSpPr>
      <p:sp>
        <p:nvSpPr>
          <p:cNvPr id="1378" name="Google Shape;1378;p245"/>
          <p:cNvSpPr txBox="1">
            <a:spLocks noGrp="1"/>
          </p:cNvSpPr>
          <p:nvPr>
            <p:ph type="title"/>
          </p:nvPr>
        </p:nvSpPr>
        <p:spPr>
          <a:xfrm>
            <a:off x="3713331" y="1577578"/>
            <a:ext cx="3702000" cy="19233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379" name="Google Shape;1379;p245"/>
          <p:cNvSpPr txBox="1">
            <a:spLocks noGrp="1"/>
          </p:cNvSpPr>
          <p:nvPr>
            <p:ph type="subTitle" idx="1"/>
          </p:nvPr>
        </p:nvSpPr>
        <p:spPr>
          <a:xfrm>
            <a:off x="332164" y="0"/>
            <a:ext cx="3258900" cy="5143500"/>
          </a:xfrm>
          <a:prstGeom prst="rect">
            <a:avLst/>
          </a:prstGeom>
          <a:noFill/>
          <a:ln>
            <a:noFill/>
          </a:ln>
        </p:spPr>
        <p:txBody>
          <a:bodyPr spcFirstLastPara="1" wrap="square" lIns="0" tIns="0" rIns="0" bIns="0" anchor="ctr" anchorCtr="0">
            <a:noAutofit/>
          </a:bodyPr>
          <a:lstStyle>
            <a:lvl1pPr marR="0" lvl="0" algn="l" rtl="0">
              <a:lnSpc>
                <a:spcPct val="95000"/>
              </a:lnSpc>
              <a:spcBef>
                <a:spcPts val="0"/>
              </a:spcBef>
              <a:spcAft>
                <a:spcPts val="0"/>
              </a:spcAft>
              <a:buClr>
                <a:schemeClr val="lt1"/>
              </a:buClr>
              <a:buSzPts val="48700"/>
              <a:buFont typeface="Arial"/>
              <a:buNone/>
              <a:defRPr sz="48700" b="0" i="0" u="none" strike="noStrike" cap="none">
                <a:solidFill>
                  <a:schemeClr val="lt1"/>
                </a:solidFill>
                <a:latin typeface="Arial"/>
                <a:ea typeface="Arial"/>
                <a:cs typeface="Arial"/>
                <a:sym typeface="Arial"/>
              </a:defRPr>
            </a:lvl1pPr>
            <a:lvl2pPr marR="0" lvl="1" algn="l" rtl="0">
              <a:lnSpc>
                <a:spcPct val="95000"/>
              </a:lnSpc>
              <a:spcBef>
                <a:spcPts val="0"/>
              </a:spcBef>
              <a:spcAft>
                <a:spcPts val="0"/>
              </a:spcAft>
              <a:buClr>
                <a:schemeClr val="lt1"/>
              </a:buClr>
              <a:buSzPts val="48700"/>
              <a:buFont typeface="Arial"/>
              <a:buNone/>
              <a:defRPr sz="48700" b="0" i="0" u="none" strike="noStrike" cap="none">
                <a:solidFill>
                  <a:schemeClr val="lt1"/>
                </a:solidFill>
                <a:latin typeface="Arial"/>
                <a:ea typeface="Arial"/>
                <a:cs typeface="Arial"/>
                <a:sym typeface="Arial"/>
              </a:defRPr>
            </a:lvl2pPr>
            <a:lvl3pPr marR="0" lvl="2" algn="l" rtl="0">
              <a:lnSpc>
                <a:spcPct val="95000"/>
              </a:lnSpc>
              <a:spcBef>
                <a:spcPts val="0"/>
              </a:spcBef>
              <a:spcAft>
                <a:spcPts val="0"/>
              </a:spcAft>
              <a:buClr>
                <a:schemeClr val="lt1"/>
              </a:buClr>
              <a:buSzPts val="48700"/>
              <a:buFont typeface="Arial"/>
              <a:buNone/>
              <a:defRPr sz="48700" b="0" i="0" u="none" strike="noStrike" cap="none">
                <a:solidFill>
                  <a:schemeClr val="lt1"/>
                </a:solidFill>
                <a:latin typeface="Arial"/>
                <a:ea typeface="Arial"/>
                <a:cs typeface="Arial"/>
                <a:sym typeface="Arial"/>
              </a:defRPr>
            </a:lvl3pPr>
            <a:lvl4pPr marR="0" lvl="3" algn="l" rtl="0">
              <a:lnSpc>
                <a:spcPct val="95000"/>
              </a:lnSpc>
              <a:spcBef>
                <a:spcPts val="0"/>
              </a:spcBef>
              <a:spcAft>
                <a:spcPts val="0"/>
              </a:spcAft>
              <a:buClr>
                <a:schemeClr val="lt1"/>
              </a:buClr>
              <a:buSzPts val="48700"/>
              <a:buFont typeface="Arial"/>
              <a:buNone/>
              <a:defRPr sz="48700" b="0" i="0" u="none" strike="noStrike" cap="none">
                <a:solidFill>
                  <a:schemeClr val="lt1"/>
                </a:solidFill>
                <a:latin typeface="Arial"/>
                <a:ea typeface="Arial"/>
                <a:cs typeface="Arial"/>
                <a:sym typeface="Arial"/>
              </a:defRPr>
            </a:lvl4pPr>
            <a:lvl5pPr marR="0" lvl="4" algn="l" rtl="0">
              <a:lnSpc>
                <a:spcPct val="95000"/>
              </a:lnSpc>
              <a:spcBef>
                <a:spcPts val="0"/>
              </a:spcBef>
              <a:spcAft>
                <a:spcPts val="0"/>
              </a:spcAft>
              <a:buClr>
                <a:schemeClr val="lt1"/>
              </a:buClr>
              <a:buSzPts val="48700"/>
              <a:buFont typeface="Arial"/>
              <a:buNone/>
              <a:defRPr sz="48700" b="0" i="0" u="none" strike="noStrike" cap="none">
                <a:solidFill>
                  <a:schemeClr val="lt1"/>
                </a:solidFill>
                <a:latin typeface="Arial"/>
                <a:ea typeface="Arial"/>
                <a:cs typeface="Arial"/>
                <a:sym typeface="Arial"/>
              </a:defRPr>
            </a:lvl5pPr>
            <a:lvl6pPr marR="0" lvl="5" algn="l" rtl="0">
              <a:lnSpc>
                <a:spcPct val="95000"/>
              </a:lnSpc>
              <a:spcBef>
                <a:spcPts val="0"/>
              </a:spcBef>
              <a:spcAft>
                <a:spcPts val="0"/>
              </a:spcAft>
              <a:buClr>
                <a:schemeClr val="lt1"/>
              </a:buClr>
              <a:buSzPts val="48700"/>
              <a:buFont typeface="Arial"/>
              <a:buNone/>
              <a:defRPr sz="48700" b="0" i="0" u="none" strike="noStrike" cap="none">
                <a:solidFill>
                  <a:schemeClr val="lt1"/>
                </a:solidFill>
                <a:latin typeface="Arial"/>
                <a:ea typeface="Arial"/>
                <a:cs typeface="Arial"/>
                <a:sym typeface="Arial"/>
              </a:defRPr>
            </a:lvl6pPr>
            <a:lvl7pPr marR="0" lvl="6" algn="l" rtl="0">
              <a:lnSpc>
                <a:spcPct val="95000"/>
              </a:lnSpc>
              <a:spcBef>
                <a:spcPts val="0"/>
              </a:spcBef>
              <a:spcAft>
                <a:spcPts val="0"/>
              </a:spcAft>
              <a:buClr>
                <a:schemeClr val="lt1"/>
              </a:buClr>
              <a:buSzPts val="48700"/>
              <a:buFont typeface="Arial"/>
              <a:buNone/>
              <a:defRPr sz="48700" b="0" i="0" u="none" strike="noStrike" cap="none">
                <a:solidFill>
                  <a:schemeClr val="lt1"/>
                </a:solidFill>
                <a:latin typeface="Arial"/>
                <a:ea typeface="Arial"/>
                <a:cs typeface="Arial"/>
                <a:sym typeface="Arial"/>
              </a:defRPr>
            </a:lvl7pPr>
            <a:lvl8pPr marR="0" lvl="7" algn="l" rtl="0">
              <a:lnSpc>
                <a:spcPct val="95000"/>
              </a:lnSpc>
              <a:spcBef>
                <a:spcPts val="0"/>
              </a:spcBef>
              <a:spcAft>
                <a:spcPts val="0"/>
              </a:spcAft>
              <a:buClr>
                <a:schemeClr val="lt1"/>
              </a:buClr>
              <a:buSzPts val="48700"/>
              <a:buFont typeface="Arial"/>
              <a:buNone/>
              <a:defRPr sz="48700" b="0" i="0" u="none" strike="noStrike" cap="none">
                <a:solidFill>
                  <a:schemeClr val="lt1"/>
                </a:solidFill>
                <a:latin typeface="Arial"/>
                <a:ea typeface="Arial"/>
                <a:cs typeface="Arial"/>
                <a:sym typeface="Arial"/>
              </a:defRPr>
            </a:lvl8pPr>
            <a:lvl9pPr marR="0" lvl="8" algn="l" rtl="0">
              <a:lnSpc>
                <a:spcPct val="95000"/>
              </a:lnSpc>
              <a:spcBef>
                <a:spcPts val="0"/>
              </a:spcBef>
              <a:spcAft>
                <a:spcPts val="0"/>
              </a:spcAft>
              <a:buClr>
                <a:schemeClr val="lt1"/>
              </a:buClr>
              <a:buSzPts val="48700"/>
              <a:buFont typeface="Arial"/>
              <a:buNone/>
              <a:defRPr sz="48700" b="0" i="0" u="none" strike="noStrike" cap="none">
                <a:solidFill>
                  <a:schemeClr val="lt1"/>
                </a:solidFill>
                <a:latin typeface="Arial"/>
                <a:ea typeface="Arial"/>
                <a:cs typeface="Arial"/>
                <a:sym typeface="Arial"/>
              </a:defRPr>
            </a:lvl9pPr>
          </a:lstStyle>
          <a:p>
            <a:endParaRPr/>
          </a:p>
        </p:txBody>
      </p:sp>
      <p:sp>
        <p:nvSpPr>
          <p:cNvPr id="1380" name="Google Shape;1380;p245"/>
          <p:cNvSpPr txBox="1">
            <a:spLocks noGrp="1"/>
          </p:cNvSpPr>
          <p:nvPr>
            <p:ph type="sldNum" idx="12"/>
          </p:nvPr>
        </p:nvSpPr>
        <p:spPr>
          <a:xfrm>
            <a:off x="8556257" y="4749851"/>
            <a:ext cx="548700" cy="393600"/>
          </a:xfrm>
          <a:prstGeom prst="rect">
            <a:avLst/>
          </a:prstGeom>
          <a:noFill/>
          <a:ln>
            <a:noFill/>
          </a:ln>
        </p:spPr>
        <p:txBody>
          <a:bodyPr spcFirstLastPara="1" wrap="square" lIns="68575" tIns="68575" rIns="68575" bIns="685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matchingName="Section Header Grey">
  <p:cSld name="Section Header Grey">
    <p:bg>
      <p:bgPr>
        <a:solidFill>
          <a:srgbClr val="464646"/>
        </a:solidFill>
        <a:effectLst/>
      </p:bgPr>
    </p:bg>
    <p:spTree>
      <p:nvGrpSpPr>
        <p:cNvPr id="1" name="Shape 1381"/>
        <p:cNvGrpSpPr/>
        <p:nvPr/>
      </p:nvGrpSpPr>
      <p:grpSpPr>
        <a:xfrm>
          <a:off x="0" y="0"/>
          <a:ext cx="0" cy="0"/>
          <a:chOff x="0" y="0"/>
          <a:chExt cx="0" cy="0"/>
        </a:xfrm>
      </p:grpSpPr>
      <p:sp>
        <p:nvSpPr>
          <p:cNvPr id="1382" name="Google Shape;1382;p246"/>
          <p:cNvSpPr txBox="1">
            <a:spLocks noGrp="1"/>
          </p:cNvSpPr>
          <p:nvPr>
            <p:ph type="title"/>
          </p:nvPr>
        </p:nvSpPr>
        <p:spPr>
          <a:xfrm>
            <a:off x="3713331" y="1577578"/>
            <a:ext cx="3702000" cy="19233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383" name="Google Shape;1383;p246"/>
          <p:cNvSpPr txBox="1">
            <a:spLocks noGrp="1"/>
          </p:cNvSpPr>
          <p:nvPr>
            <p:ph type="subTitle" idx="1"/>
          </p:nvPr>
        </p:nvSpPr>
        <p:spPr>
          <a:xfrm>
            <a:off x="332164" y="0"/>
            <a:ext cx="3258900" cy="5143500"/>
          </a:xfrm>
          <a:prstGeom prst="rect">
            <a:avLst/>
          </a:prstGeom>
          <a:noFill/>
          <a:ln>
            <a:noFill/>
          </a:ln>
        </p:spPr>
        <p:txBody>
          <a:bodyPr spcFirstLastPara="1" wrap="square" lIns="0" tIns="0" rIns="0" bIns="0" anchor="ctr" anchorCtr="0">
            <a:noAutofit/>
          </a:bodyPr>
          <a:lstStyle>
            <a:lvl1pPr marR="0" lvl="0" algn="l" rtl="0">
              <a:lnSpc>
                <a:spcPct val="95000"/>
              </a:lnSpc>
              <a:spcBef>
                <a:spcPts val="0"/>
              </a:spcBef>
              <a:spcAft>
                <a:spcPts val="0"/>
              </a:spcAft>
              <a:buClr>
                <a:schemeClr val="lt1"/>
              </a:buClr>
              <a:buSzPts val="48700"/>
              <a:buFont typeface="Arial"/>
              <a:buNone/>
              <a:defRPr sz="48700" b="0" i="0" u="none" strike="noStrike" cap="none">
                <a:solidFill>
                  <a:schemeClr val="lt1"/>
                </a:solidFill>
                <a:latin typeface="Arial"/>
                <a:ea typeface="Arial"/>
                <a:cs typeface="Arial"/>
                <a:sym typeface="Arial"/>
              </a:defRPr>
            </a:lvl1pPr>
            <a:lvl2pPr marR="0" lvl="1" algn="l" rtl="0">
              <a:lnSpc>
                <a:spcPct val="95000"/>
              </a:lnSpc>
              <a:spcBef>
                <a:spcPts val="0"/>
              </a:spcBef>
              <a:spcAft>
                <a:spcPts val="0"/>
              </a:spcAft>
              <a:buClr>
                <a:schemeClr val="lt1"/>
              </a:buClr>
              <a:buSzPts val="48700"/>
              <a:buFont typeface="Arial"/>
              <a:buNone/>
              <a:defRPr sz="48700" b="0" i="0" u="none" strike="noStrike" cap="none">
                <a:solidFill>
                  <a:schemeClr val="lt1"/>
                </a:solidFill>
                <a:latin typeface="Arial"/>
                <a:ea typeface="Arial"/>
                <a:cs typeface="Arial"/>
                <a:sym typeface="Arial"/>
              </a:defRPr>
            </a:lvl2pPr>
            <a:lvl3pPr marR="0" lvl="2" algn="l" rtl="0">
              <a:lnSpc>
                <a:spcPct val="95000"/>
              </a:lnSpc>
              <a:spcBef>
                <a:spcPts val="0"/>
              </a:spcBef>
              <a:spcAft>
                <a:spcPts val="0"/>
              </a:spcAft>
              <a:buClr>
                <a:schemeClr val="lt1"/>
              </a:buClr>
              <a:buSzPts val="48700"/>
              <a:buFont typeface="Arial"/>
              <a:buNone/>
              <a:defRPr sz="48700" b="0" i="0" u="none" strike="noStrike" cap="none">
                <a:solidFill>
                  <a:schemeClr val="lt1"/>
                </a:solidFill>
                <a:latin typeface="Arial"/>
                <a:ea typeface="Arial"/>
                <a:cs typeface="Arial"/>
                <a:sym typeface="Arial"/>
              </a:defRPr>
            </a:lvl3pPr>
            <a:lvl4pPr marR="0" lvl="3" algn="l" rtl="0">
              <a:lnSpc>
                <a:spcPct val="95000"/>
              </a:lnSpc>
              <a:spcBef>
                <a:spcPts val="0"/>
              </a:spcBef>
              <a:spcAft>
                <a:spcPts val="0"/>
              </a:spcAft>
              <a:buClr>
                <a:schemeClr val="lt1"/>
              </a:buClr>
              <a:buSzPts val="48700"/>
              <a:buFont typeface="Arial"/>
              <a:buNone/>
              <a:defRPr sz="48700" b="0" i="0" u="none" strike="noStrike" cap="none">
                <a:solidFill>
                  <a:schemeClr val="lt1"/>
                </a:solidFill>
                <a:latin typeface="Arial"/>
                <a:ea typeface="Arial"/>
                <a:cs typeface="Arial"/>
                <a:sym typeface="Arial"/>
              </a:defRPr>
            </a:lvl4pPr>
            <a:lvl5pPr marR="0" lvl="4" algn="l" rtl="0">
              <a:lnSpc>
                <a:spcPct val="95000"/>
              </a:lnSpc>
              <a:spcBef>
                <a:spcPts val="0"/>
              </a:spcBef>
              <a:spcAft>
                <a:spcPts val="0"/>
              </a:spcAft>
              <a:buClr>
                <a:schemeClr val="lt1"/>
              </a:buClr>
              <a:buSzPts val="48700"/>
              <a:buFont typeface="Arial"/>
              <a:buNone/>
              <a:defRPr sz="48700" b="0" i="0" u="none" strike="noStrike" cap="none">
                <a:solidFill>
                  <a:schemeClr val="lt1"/>
                </a:solidFill>
                <a:latin typeface="Arial"/>
                <a:ea typeface="Arial"/>
                <a:cs typeface="Arial"/>
                <a:sym typeface="Arial"/>
              </a:defRPr>
            </a:lvl5pPr>
            <a:lvl6pPr marR="0" lvl="5" algn="l" rtl="0">
              <a:lnSpc>
                <a:spcPct val="95000"/>
              </a:lnSpc>
              <a:spcBef>
                <a:spcPts val="0"/>
              </a:spcBef>
              <a:spcAft>
                <a:spcPts val="0"/>
              </a:spcAft>
              <a:buClr>
                <a:schemeClr val="lt1"/>
              </a:buClr>
              <a:buSzPts val="48700"/>
              <a:buFont typeface="Arial"/>
              <a:buNone/>
              <a:defRPr sz="48700" b="0" i="0" u="none" strike="noStrike" cap="none">
                <a:solidFill>
                  <a:schemeClr val="lt1"/>
                </a:solidFill>
                <a:latin typeface="Arial"/>
                <a:ea typeface="Arial"/>
                <a:cs typeface="Arial"/>
                <a:sym typeface="Arial"/>
              </a:defRPr>
            </a:lvl6pPr>
            <a:lvl7pPr marR="0" lvl="6" algn="l" rtl="0">
              <a:lnSpc>
                <a:spcPct val="95000"/>
              </a:lnSpc>
              <a:spcBef>
                <a:spcPts val="0"/>
              </a:spcBef>
              <a:spcAft>
                <a:spcPts val="0"/>
              </a:spcAft>
              <a:buClr>
                <a:schemeClr val="lt1"/>
              </a:buClr>
              <a:buSzPts val="48700"/>
              <a:buFont typeface="Arial"/>
              <a:buNone/>
              <a:defRPr sz="48700" b="0" i="0" u="none" strike="noStrike" cap="none">
                <a:solidFill>
                  <a:schemeClr val="lt1"/>
                </a:solidFill>
                <a:latin typeface="Arial"/>
                <a:ea typeface="Arial"/>
                <a:cs typeface="Arial"/>
                <a:sym typeface="Arial"/>
              </a:defRPr>
            </a:lvl7pPr>
            <a:lvl8pPr marR="0" lvl="7" algn="l" rtl="0">
              <a:lnSpc>
                <a:spcPct val="95000"/>
              </a:lnSpc>
              <a:spcBef>
                <a:spcPts val="0"/>
              </a:spcBef>
              <a:spcAft>
                <a:spcPts val="0"/>
              </a:spcAft>
              <a:buClr>
                <a:schemeClr val="lt1"/>
              </a:buClr>
              <a:buSzPts val="48700"/>
              <a:buFont typeface="Arial"/>
              <a:buNone/>
              <a:defRPr sz="48700" b="0" i="0" u="none" strike="noStrike" cap="none">
                <a:solidFill>
                  <a:schemeClr val="lt1"/>
                </a:solidFill>
                <a:latin typeface="Arial"/>
                <a:ea typeface="Arial"/>
                <a:cs typeface="Arial"/>
                <a:sym typeface="Arial"/>
              </a:defRPr>
            </a:lvl8pPr>
            <a:lvl9pPr marR="0" lvl="8" algn="l" rtl="0">
              <a:lnSpc>
                <a:spcPct val="95000"/>
              </a:lnSpc>
              <a:spcBef>
                <a:spcPts val="0"/>
              </a:spcBef>
              <a:spcAft>
                <a:spcPts val="0"/>
              </a:spcAft>
              <a:buClr>
                <a:schemeClr val="lt1"/>
              </a:buClr>
              <a:buSzPts val="48700"/>
              <a:buFont typeface="Arial"/>
              <a:buNone/>
              <a:defRPr sz="48700" b="0" i="0" u="none" strike="noStrike" cap="none">
                <a:solidFill>
                  <a:schemeClr val="lt1"/>
                </a:solidFill>
                <a:latin typeface="Arial"/>
                <a:ea typeface="Arial"/>
                <a:cs typeface="Arial"/>
                <a:sym typeface="Arial"/>
              </a:defRPr>
            </a:lvl9pPr>
          </a:lstStyle>
          <a:p>
            <a:endParaRPr/>
          </a:p>
        </p:txBody>
      </p:sp>
      <p:sp>
        <p:nvSpPr>
          <p:cNvPr id="1384" name="Google Shape;1384;p246"/>
          <p:cNvSpPr txBox="1">
            <a:spLocks noGrp="1"/>
          </p:cNvSpPr>
          <p:nvPr>
            <p:ph type="sldNum" idx="12"/>
          </p:nvPr>
        </p:nvSpPr>
        <p:spPr>
          <a:xfrm>
            <a:off x="8556257" y="4749851"/>
            <a:ext cx="548700" cy="393600"/>
          </a:xfrm>
          <a:prstGeom prst="rect">
            <a:avLst/>
          </a:prstGeom>
          <a:noFill/>
          <a:ln>
            <a:noFill/>
          </a:ln>
        </p:spPr>
        <p:txBody>
          <a:bodyPr spcFirstLastPara="1" wrap="square" lIns="68575" tIns="68575" rIns="68575" bIns="685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matchingName="Section Header Orange Manual">
  <p:cSld name="Section Header Orange Manual">
    <p:bg>
      <p:bgPr>
        <a:solidFill>
          <a:srgbClr val="D04A02"/>
        </a:solidFill>
        <a:effectLst/>
      </p:bgPr>
    </p:bg>
    <p:spTree>
      <p:nvGrpSpPr>
        <p:cNvPr id="1" name="Shape 1385"/>
        <p:cNvGrpSpPr/>
        <p:nvPr/>
      </p:nvGrpSpPr>
      <p:grpSpPr>
        <a:xfrm>
          <a:off x="0" y="0"/>
          <a:ext cx="0" cy="0"/>
          <a:chOff x="0" y="0"/>
          <a:chExt cx="0" cy="0"/>
        </a:xfrm>
      </p:grpSpPr>
      <p:sp>
        <p:nvSpPr>
          <p:cNvPr id="1386" name="Google Shape;1386;p247"/>
          <p:cNvSpPr txBox="1">
            <a:spLocks noGrp="1"/>
          </p:cNvSpPr>
          <p:nvPr>
            <p:ph type="title"/>
          </p:nvPr>
        </p:nvSpPr>
        <p:spPr>
          <a:xfrm>
            <a:off x="332164" y="321469"/>
            <a:ext cx="1030800" cy="14745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lt1"/>
              </a:buClr>
              <a:buSzPts val="10800"/>
              <a:buFont typeface="Arial"/>
              <a:buNone/>
              <a:defRPr sz="108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387" name="Google Shape;1387;p247"/>
          <p:cNvSpPr txBox="1">
            <a:spLocks noGrp="1"/>
          </p:cNvSpPr>
          <p:nvPr>
            <p:ph type="sldNum" idx="12"/>
          </p:nvPr>
        </p:nvSpPr>
        <p:spPr>
          <a:xfrm>
            <a:off x="8556257" y="4749851"/>
            <a:ext cx="548700" cy="393600"/>
          </a:xfrm>
          <a:prstGeom prst="rect">
            <a:avLst/>
          </a:prstGeom>
          <a:noFill/>
          <a:ln>
            <a:noFill/>
          </a:ln>
        </p:spPr>
        <p:txBody>
          <a:bodyPr spcFirstLastPara="1" wrap="square" lIns="68575" tIns="68575" rIns="68575" bIns="685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matchingName="Section Header Red Manual">
  <p:cSld name="Section Header Red Manual">
    <p:bg>
      <p:bgPr>
        <a:solidFill>
          <a:srgbClr val="E0301E"/>
        </a:solidFill>
        <a:effectLst/>
      </p:bgPr>
    </p:bg>
    <p:spTree>
      <p:nvGrpSpPr>
        <p:cNvPr id="1" name="Shape 1388"/>
        <p:cNvGrpSpPr/>
        <p:nvPr/>
      </p:nvGrpSpPr>
      <p:grpSpPr>
        <a:xfrm>
          <a:off x="0" y="0"/>
          <a:ext cx="0" cy="0"/>
          <a:chOff x="0" y="0"/>
          <a:chExt cx="0" cy="0"/>
        </a:xfrm>
      </p:grpSpPr>
      <p:sp>
        <p:nvSpPr>
          <p:cNvPr id="1389" name="Google Shape;1389;p248"/>
          <p:cNvSpPr txBox="1">
            <a:spLocks noGrp="1"/>
          </p:cNvSpPr>
          <p:nvPr>
            <p:ph type="title"/>
          </p:nvPr>
        </p:nvSpPr>
        <p:spPr>
          <a:xfrm>
            <a:off x="332164" y="321469"/>
            <a:ext cx="1030800" cy="14745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lt1"/>
              </a:buClr>
              <a:buSzPts val="10800"/>
              <a:buFont typeface="Arial"/>
              <a:buNone/>
              <a:defRPr sz="108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390" name="Google Shape;1390;p248"/>
          <p:cNvSpPr txBox="1">
            <a:spLocks noGrp="1"/>
          </p:cNvSpPr>
          <p:nvPr>
            <p:ph type="sldNum" idx="12"/>
          </p:nvPr>
        </p:nvSpPr>
        <p:spPr>
          <a:xfrm>
            <a:off x="8556257" y="4749851"/>
            <a:ext cx="548700" cy="393600"/>
          </a:xfrm>
          <a:prstGeom prst="rect">
            <a:avLst/>
          </a:prstGeom>
          <a:noFill/>
          <a:ln>
            <a:noFill/>
          </a:ln>
        </p:spPr>
        <p:txBody>
          <a:bodyPr spcFirstLastPara="1" wrap="square" lIns="68575" tIns="68575" rIns="68575" bIns="685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matchingName="Section Header Grey Manual">
  <p:cSld name="Section Header Grey Manual">
    <p:bg>
      <p:bgPr>
        <a:solidFill>
          <a:srgbClr val="464646"/>
        </a:solidFill>
        <a:effectLst/>
      </p:bgPr>
    </p:bg>
    <p:spTree>
      <p:nvGrpSpPr>
        <p:cNvPr id="1" name="Shape 1391"/>
        <p:cNvGrpSpPr/>
        <p:nvPr/>
      </p:nvGrpSpPr>
      <p:grpSpPr>
        <a:xfrm>
          <a:off x="0" y="0"/>
          <a:ext cx="0" cy="0"/>
          <a:chOff x="0" y="0"/>
          <a:chExt cx="0" cy="0"/>
        </a:xfrm>
      </p:grpSpPr>
      <p:sp>
        <p:nvSpPr>
          <p:cNvPr id="1392" name="Google Shape;1392;p249"/>
          <p:cNvSpPr txBox="1">
            <a:spLocks noGrp="1"/>
          </p:cNvSpPr>
          <p:nvPr>
            <p:ph type="title"/>
          </p:nvPr>
        </p:nvSpPr>
        <p:spPr>
          <a:xfrm>
            <a:off x="332164" y="321469"/>
            <a:ext cx="1030800" cy="14745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lt1"/>
              </a:buClr>
              <a:buSzPts val="10800"/>
              <a:buFont typeface="Arial"/>
              <a:buNone/>
              <a:defRPr sz="108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393" name="Google Shape;1393;p249"/>
          <p:cNvSpPr txBox="1">
            <a:spLocks noGrp="1"/>
          </p:cNvSpPr>
          <p:nvPr>
            <p:ph type="sldNum" idx="12"/>
          </p:nvPr>
        </p:nvSpPr>
        <p:spPr>
          <a:xfrm>
            <a:off x="8556257" y="4749851"/>
            <a:ext cx="548700" cy="393600"/>
          </a:xfrm>
          <a:prstGeom prst="rect">
            <a:avLst/>
          </a:prstGeom>
          <a:noFill/>
          <a:ln>
            <a:noFill/>
          </a:ln>
        </p:spPr>
        <p:txBody>
          <a:bodyPr spcFirstLastPara="1" wrap="square" lIns="68575" tIns="68575" rIns="68575" bIns="685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matchingName="Quote 1 Image Full">
  <p:cSld name="Quote 1 Image Full">
    <p:bg>
      <p:bgPr>
        <a:solidFill>
          <a:srgbClr val="DEDEDE"/>
        </a:solidFill>
        <a:effectLst/>
      </p:bgPr>
    </p:bg>
    <p:spTree>
      <p:nvGrpSpPr>
        <p:cNvPr id="1" name="Shape 1394"/>
        <p:cNvGrpSpPr/>
        <p:nvPr/>
      </p:nvGrpSpPr>
      <p:grpSpPr>
        <a:xfrm>
          <a:off x="0" y="0"/>
          <a:ext cx="0" cy="0"/>
          <a:chOff x="0" y="0"/>
          <a:chExt cx="0" cy="0"/>
        </a:xfrm>
      </p:grpSpPr>
      <p:sp>
        <p:nvSpPr>
          <p:cNvPr id="1395" name="Google Shape;1395;p250"/>
          <p:cNvSpPr txBox="1">
            <a:spLocks noGrp="1"/>
          </p:cNvSpPr>
          <p:nvPr>
            <p:ph type="body" idx="1"/>
          </p:nvPr>
        </p:nvSpPr>
        <p:spPr>
          <a:xfrm>
            <a:off x="0" y="857250"/>
            <a:ext cx="3429000" cy="3429000"/>
          </a:xfrm>
          <a:prstGeom prst="rect">
            <a:avLst/>
          </a:prstGeom>
          <a:solidFill>
            <a:srgbClr val="E0301E"/>
          </a:solidFill>
          <a:ln>
            <a:noFill/>
          </a:ln>
        </p:spPr>
        <p:txBody>
          <a:bodyPr spcFirstLastPara="1" wrap="square" lIns="329150" tIns="1079925" rIns="189000" bIns="135000" anchor="t" anchorCtr="0">
            <a:noAutofit/>
          </a:bodyPr>
          <a:lstStyle>
            <a:lvl1pPr marL="457200" marR="0" lvl="0" indent="-228600" algn="l" rtl="0">
              <a:lnSpc>
                <a:spcPct val="90000"/>
              </a:lnSpc>
              <a:spcBef>
                <a:spcPts val="0"/>
              </a:spcBef>
              <a:spcAft>
                <a:spcPts val="0"/>
              </a:spcAft>
              <a:buClr>
                <a:schemeClr val="lt1"/>
              </a:buClr>
              <a:buSzPts val="1900"/>
              <a:buFont typeface="Arial"/>
              <a:buNone/>
              <a:defRPr sz="19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22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1396" name="Google Shape;1396;p250"/>
          <p:cNvSpPr/>
          <p:nvPr/>
        </p:nvSpPr>
        <p:spPr>
          <a:xfrm>
            <a:off x="332164" y="1217777"/>
            <a:ext cx="65361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Arial"/>
              <a:ea typeface="Arial"/>
              <a:cs typeface="Arial"/>
              <a:sym typeface="Arial"/>
            </a:endParaRPr>
          </a:p>
        </p:txBody>
      </p:sp>
      <p:sp>
        <p:nvSpPr>
          <p:cNvPr id="1397" name="Google Shape;1397;p250"/>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matchingName="Quote 1 Image Orange">
  <p:cSld name="Quote 1 Image Orange">
    <p:bg>
      <p:bgPr>
        <a:solidFill>
          <a:srgbClr val="D04A02"/>
        </a:solidFill>
        <a:effectLst/>
      </p:bgPr>
    </p:bg>
    <p:spTree>
      <p:nvGrpSpPr>
        <p:cNvPr id="1" name="Shape 1398"/>
        <p:cNvGrpSpPr/>
        <p:nvPr/>
      </p:nvGrpSpPr>
      <p:grpSpPr>
        <a:xfrm>
          <a:off x="0" y="0"/>
          <a:ext cx="0" cy="0"/>
          <a:chOff x="0" y="0"/>
          <a:chExt cx="0" cy="0"/>
        </a:xfrm>
      </p:grpSpPr>
      <p:sp>
        <p:nvSpPr>
          <p:cNvPr id="1399" name="Google Shape;1399;p251"/>
          <p:cNvSpPr/>
          <p:nvPr/>
        </p:nvSpPr>
        <p:spPr>
          <a:xfrm>
            <a:off x="4571719" y="0"/>
            <a:ext cx="45717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00" name="Google Shape;1400;p251"/>
          <p:cNvSpPr txBox="1">
            <a:spLocks noGrp="1"/>
          </p:cNvSpPr>
          <p:nvPr>
            <p:ph type="body" idx="1"/>
          </p:nvPr>
        </p:nvSpPr>
        <p:spPr>
          <a:xfrm>
            <a:off x="332164" y="1285875"/>
            <a:ext cx="3974100" cy="33432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lt1"/>
              </a:buClr>
              <a:buSzPts val="2800"/>
              <a:buFont typeface="Arial"/>
              <a:buNone/>
              <a:defRPr sz="28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22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1401" name="Google Shape;1401;p251"/>
          <p:cNvSpPr/>
          <p:nvPr/>
        </p:nvSpPr>
        <p:spPr>
          <a:xfrm>
            <a:off x="332164" y="515251"/>
            <a:ext cx="65361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Arial"/>
              <a:ea typeface="Arial"/>
              <a:cs typeface="Arial"/>
              <a:sym typeface="Arial"/>
            </a:endParaRPr>
          </a:p>
        </p:txBody>
      </p:sp>
      <p:sp>
        <p:nvSpPr>
          <p:cNvPr id="1402" name="Google Shape;1402;p251"/>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403" name="Google Shape;1403;p251"/>
          <p:cNvSpPr txBox="1"/>
          <p:nvPr/>
        </p:nvSpPr>
        <p:spPr>
          <a:xfrm>
            <a:off x="332164" y="4869180"/>
            <a:ext cx="4104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0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matchingName="Quote 1 Image">
  <p:cSld name="Quote 1 Image">
    <p:spTree>
      <p:nvGrpSpPr>
        <p:cNvPr id="1" name="Shape 1404"/>
        <p:cNvGrpSpPr/>
        <p:nvPr/>
      </p:nvGrpSpPr>
      <p:grpSpPr>
        <a:xfrm>
          <a:off x="0" y="0"/>
          <a:ext cx="0" cy="0"/>
          <a:chOff x="0" y="0"/>
          <a:chExt cx="0" cy="0"/>
        </a:xfrm>
      </p:grpSpPr>
      <p:sp>
        <p:nvSpPr>
          <p:cNvPr id="1405" name="Google Shape;1405;p252"/>
          <p:cNvSpPr/>
          <p:nvPr/>
        </p:nvSpPr>
        <p:spPr>
          <a:xfrm>
            <a:off x="4571719" y="0"/>
            <a:ext cx="45717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06" name="Google Shape;1406;p252"/>
          <p:cNvSpPr txBox="1">
            <a:spLocks noGrp="1"/>
          </p:cNvSpPr>
          <p:nvPr>
            <p:ph type="body" idx="1"/>
          </p:nvPr>
        </p:nvSpPr>
        <p:spPr>
          <a:xfrm>
            <a:off x="332164" y="1285875"/>
            <a:ext cx="3974100" cy="33432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dk1"/>
              </a:buClr>
              <a:buSzPts val="2800"/>
              <a:buFont typeface="Arial"/>
              <a:buNone/>
              <a:defRPr sz="280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22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1407" name="Google Shape;1407;p252"/>
          <p:cNvSpPr/>
          <p:nvPr/>
        </p:nvSpPr>
        <p:spPr>
          <a:xfrm>
            <a:off x="332164" y="515251"/>
            <a:ext cx="65361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Arial"/>
              <a:ea typeface="Arial"/>
              <a:cs typeface="Arial"/>
              <a:sym typeface="Arial"/>
            </a:endParaRPr>
          </a:p>
        </p:txBody>
      </p:sp>
      <p:sp>
        <p:nvSpPr>
          <p:cNvPr id="1408" name="Google Shape;1408;p252"/>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matchingName="Quote 2 Orange">
  <p:cSld name="Quote 2 Orange">
    <p:bg>
      <p:bgPr>
        <a:solidFill>
          <a:srgbClr val="D04A02"/>
        </a:solidFill>
        <a:effectLst/>
      </p:bgPr>
    </p:bg>
    <p:spTree>
      <p:nvGrpSpPr>
        <p:cNvPr id="1" name="Shape 1409"/>
        <p:cNvGrpSpPr/>
        <p:nvPr/>
      </p:nvGrpSpPr>
      <p:grpSpPr>
        <a:xfrm>
          <a:off x="0" y="0"/>
          <a:ext cx="0" cy="0"/>
          <a:chOff x="0" y="0"/>
          <a:chExt cx="0" cy="0"/>
        </a:xfrm>
      </p:grpSpPr>
      <p:sp>
        <p:nvSpPr>
          <p:cNvPr id="1410" name="Google Shape;1410;p253"/>
          <p:cNvSpPr txBox="1">
            <a:spLocks noGrp="1"/>
          </p:cNvSpPr>
          <p:nvPr>
            <p:ph type="body" idx="1"/>
          </p:nvPr>
        </p:nvSpPr>
        <p:spPr>
          <a:xfrm>
            <a:off x="332165" y="1705928"/>
            <a:ext cx="7154700" cy="29232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lt1"/>
              </a:buClr>
              <a:buSzPts val="2800"/>
              <a:buFont typeface="Arial"/>
              <a:buNone/>
              <a:defRPr sz="28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22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1411" name="Google Shape;1411;p253"/>
          <p:cNvSpPr/>
          <p:nvPr/>
        </p:nvSpPr>
        <p:spPr>
          <a:xfrm>
            <a:off x="332164" y="1022219"/>
            <a:ext cx="65361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Arial"/>
              <a:ea typeface="Arial"/>
              <a:cs typeface="Arial"/>
              <a:sym typeface="Arial"/>
            </a:endParaRPr>
          </a:p>
        </p:txBody>
      </p:sp>
      <p:sp>
        <p:nvSpPr>
          <p:cNvPr id="1412" name="Google Shape;1412;p253"/>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413" name="Google Shape;1413;p253"/>
          <p:cNvSpPr txBox="1"/>
          <p:nvPr/>
        </p:nvSpPr>
        <p:spPr>
          <a:xfrm>
            <a:off x="332164" y="4869180"/>
            <a:ext cx="4104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0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matchingName="Quote 2 Red">
  <p:cSld name="Quote 2 Red">
    <p:bg>
      <p:bgPr>
        <a:solidFill>
          <a:srgbClr val="E0301E"/>
        </a:solidFill>
        <a:effectLst/>
      </p:bgPr>
    </p:bg>
    <p:spTree>
      <p:nvGrpSpPr>
        <p:cNvPr id="1" name="Shape 1414"/>
        <p:cNvGrpSpPr/>
        <p:nvPr/>
      </p:nvGrpSpPr>
      <p:grpSpPr>
        <a:xfrm>
          <a:off x="0" y="0"/>
          <a:ext cx="0" cy="0"/>
          <a:chOff x="0" y="0"/>
          <a:chExt cx="0" cy="0"/>
        </a:xfrm>
      </p:grpSpPr>
      <p:sp>
        <p:nvSpPr>
          <p:cNvPr id="1415" name="Google Shape;1415;p254"/>
          <p:cNvSpPr txBox="1">
            <a:spLocks noGrp="1"/>
          </p:cNvSpPr>
          <p:nvPr>
            <p:ph type="body" idx="1"/>
          </p:nvPr>
        </p:nvSpPr>
        <p:spPr>
          <a:xfrm>
            <a:off x="332165" y="1705928"/>
            <a:ext cx="7154700" cy="29232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lt1"/>
              </a:buClr>
              <a:buSzPts val="2800"/>
              <a:buFont typeface="Arial"/>
              <a:buNone/>
              <a:defRPr sz="28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22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1416" name="Google Shape;1416;p254"/>
          <p:cNvSpPr/>
          <p:nvPr/>
        </p:nvSpPr>
        <p:spPr>
          <a:xfrm>
            <a:off x="332164" y="1022219"/>
            <a:ext cx="65361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Arial"/>
              <a:ea typeface="Arial"/>
              <a:cs typeface="Arial"/>
              <a:sym typeface="Arial"/>
            </a:endParaRPr>
          </a:p>
        </p:txBody>
      </p:sp>
      <p:sp>
        <p:nvSpPr>
          <p:cNvPr id="1417" name="Google Shape;1417;p254"/>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418" name="Google Shape;1418;p254"/>
          <p:cNvSpPr txBox="1"/>
          <p:nvPr/>
        </p:nvSpPr>
        <p:spPr>
          <a:xfrm>
            <a:off x="332164" y="4869180"/>
            <a:ext cx="4104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0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Slide Logo Shape Red">
  <p:cSld name="Title Slide Logo Shape Red">
    <p:spTree>
      <p:nvGrpSpPr>
        <p:cNvPr id="1" name="Shape 154"/>
        <p:cNvGrpSpPr/>
        <p:nvPr/>
      </p:nvGrpSpPr>
      <p:grpSpPr>
        <a:xfrm>
          <a:off x="0" y="0"/>
          <a:ext cx="0" cy="0"/>
          <a:chOff x="0" y="0"/>
          <a:chExt cx="0" cy="0"/>
        </a:xfrm>
      </p:grpSpPr>
      <p:grpSp>
        <p:nvGrpSpPr>
          <p:cNvPr id="155" name="Google Shape;155;p27"/>
          <p:cNvGrpSpPr/>
          <p:nvPr/>
        </p:nvGrpSpPr>
        <p:grpSpPr>
          <a:xfrm>
            <a:off x="0" y="0"/>
            <a:ext cx="6685577" cy="5143501"/>
            <a:chOff x="0" y="0"/>
            <a:chExt cx="8914102" cy="6858001"/>
          </a:xfrm>
        </p:grpSpPr>
        <p:sp>
          <p:nvSpPr>
            <p:cNvPr id="156" name="Google Shape;156;p27"/>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E0301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57" name="Google Shape;157;p27"/>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158" name="Google Shape;158;p27"/>
          <p:cNvSpPr txBox="1">
            <a:spLocks noGrp="1"/>
          </p:cNvSpPr>
          <p:nvPr>
            <p:ph type="ctrTitle"/>
          </p:nvPr>
        </p:nvSpPr>
        <p:spPr>
          <a:xfrm>
            <a:off x="332185" y="752707"/>
            <a:ext cx="3944100" cy="18192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3800"/>
              <a:buFont typeface="Georgia"/>
              <a:buNone/>
              <a:defRPr sz="38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59" name="Google Shape;159;p27"/>
          <p:cNvSpPr txBox="1">
            <a:spLocks noGrp="1"/>
          </p:cNvSpPr>
          <p:nvPr>
            <p:ph type="subTitle" idx="1"/>
          </p:nvPr>
        </p:nvSpPr>
        <p:spPr>
          <a:xfrm>
            <a:off x="332185" y="2811780"/>
            <a:ext cx="39441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160" name="Google Shape;160;p2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matchingName="Quote 2 Rose">
  <p:cSld name="Quote 2 Rose">
    <p:bg>
      <p:bgPr>
        <a:solidFill>
          <a:srgbClr val="D93954"/>
        </a:solidFill>
        <a:effectLst/>
      </p:bgPr>
    </p:bg>
    <p:spTree>
      <p:nvGrpSpPr>
        <p:cNvPr id="1" name="Shape 1419"/>
        <p:cNvGrpSpPr/>
        <p:nvPr/>
      </p:nvGrpSpPr>
      <p:grpSpPr>
        <a:xfrm>
          <a:off x="0" y="0"/>
          <a:ext cx="0" cy="0"/>
          <a:chOff x="0" y="0"/>
          <a:chExt cx="0" cy="0"/>
        </a:xfrm>
      </p:grpSpPr>
      <p:sp>
        <p:nvSpPr>
          <p:cNvPr id="1420" name="Google Shape;1420;p255"/>
          <p:cNvSpPr txBox="1">
            <a:spLocks noGrp="1"/>
          </p:cNvSpPr>
          <p:nvPr>
            <p:ph type="body" idx="1"/>
          </p:nvPr>
        </p:nvSpPr>
        <p:spPr>
          <a:xfrm>
            <a:off x="332165" y="1705928"/>
            <a:ext cx="7154700" cy="29232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lt1"/>
              </a:buClr>
              <a:buSzPts val="2800"/>
              <a:buFont typeface="Arial"/>
              <a:buNone/>
              <a:defRPr sz="28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22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1421" name="Google Shape;1421;p255"/>
          <p:cNvSpPr/>
          <p:nvPr/>
        </p:nvSpPr>
        <p:spPr>
          <a:xfrm>
            <a:off x="332164" y="1022219"/>
            <a:ext cx="65361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Arial"/>
              <a:ea typeface="Arial"/>
              <a:cs typeface="Arial"/>
              <a:sym typeface="Arial"/>
            </a:endParaRPr>
          </a:p>
        </p:txBody>
      </p:sp>
      <p:sp>
        <p:nvSpPr>
          <p:cNvPr id="1422" name="Google Shape;1422;p255"/>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423" name="Google Shape;1423;p255"/>
          <p:cNvSpPr txBox="1"/>
          <p:nvPr/>
        </p:nvSpPr>
        <p:spPr>
          <a:xfrm>
            <a:off x="332164" y="4869180"/>
            <a:ext cx="4104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0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matchingName="Quote 2 Grey">
  <p:cSld name="Quote 2 Grey">
    <p:bg>
      <p:bgPr>
        <a:solidFill>
          <a:srgbClr val="464646"/>
        </a:solidFill>
        <a:effectLst/>
      </p:bgPr>
    </p:bg>
    <p:spTree>
      <p:nvGrpSpPr>
        <p:cNvPr id="1" name="Shape 1424"/>
        <p:cNvGrpSpPr/>
        <p:nvPr/>
      </p:nvGrpSpPr>
      <p:grpSpPr>
        <a:xfrm>
          <a:off x="0" y="0"/>
          <a:ext cx="0" cy="0"/>
          <a:chOff x="0" y="0"/>
          <a:chExt cx="0" cy="0"/>
        </a:xfrm>
      </p:grpSpPr>
      <p:sp>
        <p:nvSpPr>
          <p:cNvPr id="1425" name="Google Shape;1425;p256"/>
          <p:cNvSpPr txBox="1">
            <a:spLocks noGrp="1"/>
          </p:cNvSpPr>
          <p:nvPr>
            <p:ph type="body" idx="1"/>
          </p:nvPr>
        </p:nvSpPr>
        <p:spPr>
          <a:xfrm>
            <a:off x="332165" y="1705928"/>
            <a:ext cx="7154700" cy="29232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lt1"/>
              </a:buClr>
              <a:buSzPts val="2800"/>
              <a:buFont typeface="Arial"/>
              <a:buNone/>
              <a:defRPr sz="28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22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1426" name="Google Shape;1426;p256"/>
          <p:cNvSpPr/>
          <p:nvPr/>
        </p:nvSpPr>
        <p:spPr>
          <a:xfrm>
            <a:off x="332164" y="1022219"/>
            <a:ext cx="65361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Arial"/>
              <a:ea typeface="Arial"/>
              <a:cs typeface="Arial"/>
              <a:sym typeface="Arial"/>
            </a:endParaRPr>
          </a:p>
        </p:txBody>
      </p:sp>
      <p:sp>
        <p:nvSpPr>
          <p:cNvPr id="1427" name="Google Shape;1427;p256"/>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428" name="Google Shape;1428;p256"/>
          <p:cNvSpPr txBox="1"/>
          <p:nvPr/>
        </p:nvSpPr>
        <p:spPr>
          <a:xfrm>
            <a:off x="332164" y="4869180"/>
            <a:ext cx="4104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0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1429"/>
        <p:cNvGrpSpPr/>
        <p:nvPr/>
      </p:nvGrpSpPr>
      <p:grpSpPr>
        <a:xfrm>
          <a:off x="0" y="0"/>
          <a:ext cx="0" cy="0"/>
          <a:chOff x="0" y="0"/>
          <a:chExt cx="0" cy="0"/>
        </a:xfrm>
      </p:grpSpPr>
      <p:sp>
        <p:nvSpPr>
          <p:cNvPr id="1430" name="Google Shape;1430;p257"/>
          <p:cNvSpPr txBox="1">
            <a:spLocks noGrp="1"/>
          </p:cNvSpPr>
          <p:nvPr>
            <p:ph type="body" idx="1"/>
          </p:nvPr>
        </p:nvSpPr>
        <p:spPr>
          <a:xfrm>
            <a:off x="332165" y="1705928"/>
            <a:ext cx="7154700" cy="29232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dk1"/>
              </a:buClr>
              <a:buSzPts val="2800"/>
              <a:buFont typeface="Arial"/>
              <a:buNone/>
              <a:defRPr sz="280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22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1431" name="Google Shape;1431;p257"/>
          <p:cNvSpPr/>
          <p:nvPr/>
        </p:nvSpPr>
        <p:spPr>
          <a:xfrm>
            <a:off x="332164" y="1022219"/>
            <a:ext cx="65361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Arial"/>
              <a:ea typeface="Arial"/>
              <a:cs typeface="Arial"/>
              <a:sym typeface="Arial"/>
            </a:endParaRPr>
          </a:p>
        </p:txBody>
      </p:sp>
      <p:sp>
        <p:nvSpPr>
          <p:cNvPr id="1432" name="Google Shape;1432;p257"/>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matchingName="Title and Content - Subtitle">
  <p:cSld name="Title and Content - Subtitle">
    <p:spTree>
      <p:nvGrpSpPr>
        <p:cNvPr id="1" name="Shape 1433"/>
        <p:cNvGrpSpPr/>
        <p:nvPr/>
      </p:nvGrpSpPr>
      <p:grpSpPr>
        <a:xfrm>
          <a:off x="0" y="0"/>
          <a:ext cx="0" cy="0"/>
          <a:chOff x="0" y="0"/>
          <a:chExt cx="0" cy="0"/>
        </a:xfrm>
      </p:grpSpPr>
      <p:sp>
        <p:nvSpPr>
          <p:cNvPr id="1434" name="Google Shape;1434;p258"/>
          <p:cNvSpPr txBox="1">
            <a:spLocks noGrp="1"/>
          </p:cNvSpPr>
          <p:nvPr>
            <p:ph type="title"/>
          </p:nvPr>
        </p:nvSpPr>
        <p:spPr>
          <a:xfrm>
            <a:off x="332164" y="322885"/>
            <a:ext cx="84792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435" name="Google Shape;1435;p258"/>
          <p:cNvSpPr txBox="1">
            <a:spLocks noGrp="1"/>
          </p:cNvSpPr>
          <p:nvPr>
            <p:ph type="body" idx="1"/>
          </p:nvPr>
        </p:nvSpPr>
        <p:spPr>
          <a:xfrm>
            <a:off x="332164" y="1577579"/>
            <a:ext cx="55632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436" name="Google Shape;1436;p258"/>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437" name="Google Shape;1437;p258"/>
          <p:cNvSpPr txBox="1">
            <a:spLocks noGrp="1"/>
          </p:cNvSpPr>
          <p:nvPr>
            <p:ph type="subTitle" idx="2"/>
          </p:nvPr>
        </p:nvSpPr>
        <p:spPr>
          <a:xfrm>
            <a:off x="332164" y="700075"/>
            <a:ext cx="84792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matchingName="One Column Content">
  <p:cSld name="One Column Content">
    <p:spTree>
      <p:nvGrpSpPr>
        <p:cNvPr id="1" name="Shape 1438"/>
        <p:cNvGrpSpPr/>
        <p:nvPr/>
      </p:nvGrpSpPr>
      <p:grpSpPr>
        <a:xfrm>
          <a:off x="0" y="0"/>
          <a:ext cx="0" cy="0"/>
          <a:chOff x="0" y="0"/>
          <a:chExt cx="0" cy="0"/>
        </a:xfrm>
      </p:grpSpPr>
      <p:sp>
        <p:nvSpPr>
          <p:cNvPr id="1439" name="Google Shape;1439;p259"/>
          <p:cNvSpPr txBox="1">
            <a:spLocks noGrp="1"/>
          </p:cNvSpPr>
          <p:nvPr>
            <p:ph type="body" idx="1"/>
          </p:nvPr>
        </p:nvSpPr>
        <p:spPr>
          <a:xfrm>
            <a:off x="332165" y="1577579"/>
            <a:ext cx="26469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440" name="Google Shape;1440;p259"/>
          <p:cNvSpPr txBox="1">
            <a:spLocks noGrp="1"/>
          </p:cNvSpPr>
          <p:nvPr>
            <p:ph type="title"/>
          </p:nvPr>
        </p:nvSpPr>
        <p:spPr>
          <a:xfrm>
            <a:off x="332164" y="324000"/>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441" name="Google Shape;1441;p259"/>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442"/>
        <p:cNvGrpSpPr/>
        <p:nvPr/>
      </p:nvGrpSpPr>
      <p:grpSpPr>
        <a:xfrm>
          <a:off x="0" y="0"/>
          <a:ext cx="0" cy="0"/>
          <a:chOff x="0" y="0"/>
          <a:chExt cx="0" cy="0"/>
        </a:xfrm>
      </p:grpSpPr>
      <p:sp>
        <p:nvSpPr>
          <p:cNvPr id="1443" name="Google Shape;1443;p260"/>
          <p:cNvSpPr txBox="1">
            <a:spLocks noGrp="1"/>
          </p:cNvSpPr>
          <p:nvPr>
            <p:ph type="body" idx="1"/>
          </p:nvPr>
        </p:nvSpPr>
        <p:spPr>
          <a:xfrm>
            <a:off x="332164" y="1577579"/>
            <a:ext cx="4104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444" name="Google Shape;1444;p260"/>
          <p:cNvSpPr txBox="1">
            <a:spLocks noGrp="1"/>
          </p:cNvSpPr>
          <p:nvPr>
            <p:ph type="body" idx="2"/>
          </p:nvPr>
        </p:nvSpPr>
        <p:spPr>
          <a:xfrm>
            <a:off x="4706252" y="1577579"/>
            <a:ext cx="4104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445" name="Google Shape;1445;p260"/>
          <p:cNvSpPr txBox="1">
            <a:spLocks noGrp="1"/>
          </p:cNvSpPr>
          <p:nvPr>
            <p:ph type="title"/>
          </p:nvPr>
        </p:nvSpPr>
        <p:spPr>
          <a:xfrm>
            <a:off x="332164" y="324000"/>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446" name="Google Shape;1446;p260"/>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1447"/>
        <p:cNvGrpSpPr/>
        <p:nvPr/>
      </p:nvGrpSpPr>
      <p:grpSpPr>
        <a:xfrm>
          <a:off x="0" y="0"/>
          <a:ext cx="0" cy="0"/>
          <a:chOff x="0" y="0"/>
          <a:chExt cx="0" cy="0"/>
        </a:xfrm>
      </p:grpSpPr>
      <p:sp>
        <p:nvSpPr>
          <p:cNvPr id="1448" name="Google Shape;1448;p261"/>
          <p:cNvSpPr txBox="1">
            <a:spLocks noGrp="1"/>
          </p:cNvSpPr>
          <p:nvPr>
            <p:ph type="body" idx="1"/>
          </p:nvPr>
        </p:nvSpPr>
        <p:spPr>
          <a:xfrm>
            <a:off x="332164" y="1577579"/>
            <a:ext cx="19170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449" name="Google Shape;1449;p261"/>
          <p:cNvSpPr txBox="1">
            <a:spLocks noGrp="1"/>
          </p:cNvSpPr>
          <p:nvPr>
            <p:ph type="body" idx="2"/>
          </p:nvPr>
        </p:nvSpPr>
        <p:spPr>
          <a:xfrm>
            <a:off x="2520305" y="1577579"/>
            <a:ext cx="19170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450" name="Google Shape;1450;p261"/>
          <p:cNvSpPr txBox="1">
            <a:spLocks noGrp="1"/>
          </p:cNvSpPr>
          <p:nvPr>
            <p:ph type="body" idx="3"/>
          </p:nvPr>
        </p:nvSpPr>
        <p:spPr>
          <a:xfrm>
            <a:off x="4706252" y="1577579"/>
            <a:ext cx="19170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451" name="Google Shape;1451;p261"/>
          <p:cNvSpPr txBox="1">
            <a:spLocks noGrp="1"/>
          </p:cNvSpPr>
          <p:nvPr>
            <p:ph type="body" idx="4"/>
          </p:nvPr>
        </p:nvSpPr>
        <p:spPr>
          <a:xfrm>
            <a:off x="6892198" y="1577579"/>
            <a:ext cx="19170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452" name="Google Shape;1452;p261"/>
          <p:cNvSpPr txBox="1">
            <a:spLocks noGrp="1"/>
          </p:cNvSpPr>
          <p:nvPr>
            <p:ph type="title"/>
          </p:nvPr>
        </p:nvSpPr>
        <p:spPr>
          <a:xfrm>
            <a:off x="332164" y="324000"/>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453" name="Google Shape;1453;p261"/>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matchingName="Five Content">
  <p:cSld name="Five Content">
    <p:spTree>
      <p:nvGrpSpPr>
        <p:cNvPr id="1" name="Shape 1454"/>
        <p:cNvGrpSpPr/>
        <p:nvPr/>
      </p:nvGrpSpPr>
      <p:grpSpPr>
        <a:xfrm>
          <a:off x="0" y="0"/>
          <a:ext cx="0" cy="0"/>
          <a:chOff x="0" y="0"/>
          <a:chExt cx="0" cy="0"/>
        </a:xfrm>
      </p:grpSpPr>
      <p:sp>
        <p:nvSpPr>
          <p:cNvPr id="1455" name="Google Shape;1455;p262"/>
          <p:cNvSpPr txBox="1">
            <a:spLocks noGrp="1"/>
          </p:cNvSpPr>
          <p:nvPr>
            <p:ph type="body" idx="1"/>
          </p:nvPr>
        </p:nvSpPr>
        <p:spPr>
          <a:xfrm>
            <a:off x="332164"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456" name="Google Shape;1456;p262"/>
          <p:cNvSpPr txBox="1">
            <a:spLocks noGrp="1"/>
          </p:cNvSpPr>
          <p:nvPr>
            <p:ph type="body" idx="2"/>
          </p:nvPr>
        </p:nvSpPr>
        <p:spPr>
          <a:xfrm>
            <a:off x="2082656"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457" name="Google Shape;1457;p262"/>
          <p:cNvSpPr txBox="1">
            <a:spLocks noGrp="1"/>
          </p:cNvSpPr>
          <p:nvPr>
            <p:ph type="body" idx="3"/>
          </p:nvPr>
        </p:nvSpPr>
        <p:spPr>
          <a:xfrm>
            <a:off x="3833147"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458" name="Google Shape;1458;p262"/>
          <p:cNvSpPr txBox="1">
            <a:spLocks noGrp="1"/>
          </p:cNvSpPr>
          <p:nvPr>
            <p:ph type="body" idx="4"/>
          </p:nvPr>
        </p:nvSpPr>
        <p:spPr>
          <a:xfrm>
            <a:off x="5583638"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459" name="Google Shape;1459;p262"/>
          <p:cNvSpPr txBox="1">
            <a:spLocks noGrp="1"/>
          </p:cNvSpPr>
          <p:nvPr>
            <p:ph type="body" idx="5"/>
          </p:nvPr>
        </p:nvSpPr>
        <p:spPr>
          <a:xfrm>
            <a:off x="7334131"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460" name="Google Shape;1460;p262"/>
          <p:cNvSpPr txBox="1">
            <a:spLocks noGrp="1"/>
          </p:cNvSpPr>
          <p:nvPr>
            <p:ph type="title"/>
          </p:nvPr>
        </p:nvSpPr>
        <p:spPr>
          <a:xfrm>
            <a:off x="332164" y="324000"/>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461" name="Google Shape;1461;p262"/>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matchingName="Title and Full Content">
  <p:cSld name="Title and Full Content">
    <p:spTree>
      <p:nvGrpSpPr>
        <p:cNvPr id="1" name="Shape 1462"/>
        <p:cNvGrpSpPr/>
        <p:nvPr/>
      </p:nvGrpSpPr>
      <p:grpSpPr>
        <a:xfrm>
          <a:off x="0" y="0"/>
          <a:ext cx="0" cy="0"/>
          <a:chOff x="0" y="0"/>
          <a:chExt cx="0" cy="0"/>
        </a:xfrm>
      </p:grpSpPr>
      <p:sp>
        <p:nvSpPr>
          <p:cNvPr id="1463" name="Google Shape;1463;p263"/>
          <p:cNvSpPr txBox="1">
            <a:spLocks noGrp="1"/>
          </p:cNvSpPr>
          <p:nvPr>
            <p:ph type="title"/>
          </p:nvPr>
        </p:nvSpPr>
        <p:spPr>
          <a:xfrm>
            <a:off x="332164" y="324000"/>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464" name="Google Shape;1464;p263"/>
          <p:cNvSpPr txBox="1">
            <a:spLocks noGrp="1"/>
          </p:cNvSpPr>
          <p:nvPr>
            <p:ph type="body" idx="1"/>
          </p:nvPr>
        </p:nvSpPr>
        <p:spPr>
          <a:xfrm>
            <a:off x="332164" y="1577340"/>
            <a:ext cx="8479200" cy="30552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465" name="Google Shape;1465;p263"/>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matchingName="Section Header Rose">
  <p:cSld name="Section Header Rose">
    <p:bg>
      <p:bgPr>
        <a:solidFill>
          <a:srgbClr val="D93954"/>
        </a:solidFill>
        <a:effectLst/>
      </p:bgPr>
    </p:bg>
    <p:spTree>
      <p:nvGrpSpPr>
        <p:cNvPr id="1" name="Shape 1466"/>
        <p:cNvGrpSpPr/>
        <p:nvPr/>
      </p:nvGrpSpPr>
      <p:grpSpPr>
        <a:xfrm>
          <a:off x="0" y="0"/>
          <a:ext cx="0" cy="0"/>
          <a:chOff x="0" y="0"/>
          <a:chExt cx="0" cy="0"/>
        </a:xfrm>
      </p:grpSpPr>
      <p:sp>
        <p:nvSpPr>
          <p:cNvPr id="1467" name="Google Shape;1467;p264"/>
          <p:cNvSpPr txBox="1">
            <a:spLocks noGrp="1"/>
          </p:cNvSpPr>
          <p:nvPr>
            <p:ph type="title"/>
          </p:nvPr>
        </p:nvSpPr>
        <p:spPr>
          <a:xfrm>
            <a:off x="3713331" y="1577578"/>
            <a:ext cx="3702000" cy="19233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468" name="Google Shape;1468;p264"/>
          <p:cNvSpPr txBox="1">
            <a:spLocks noGrp="1"/>
          </p:cNvSpPr>
          <p:nvPr>
            <p:ph type="subTitle" idx="1"/>
          </p:nvPr>
        </p:nvSpPr>
        <p:spPr>
          <a:xfrm>
            <a:off x="332164" y="0"/>
            <a:ext cx="3258900" cy="5143500"/>
          </a:xfrm>
          <a:prstGeom prst="rect">
            <a:avLst/>
          </a:prstGeom>
          <a:noFill/>
          <a:ln>
            <a:noFill/>
          </a:ln>
        </p:spPr>
        <p:txBody>
          <a:bodyPr spcFirstLastPara="1" wrap="square" lIns="0" tIns="0" rIns="0" bIns="0" anchor="ctr" anchorCtr="0">
            <a:noAutofit/>
          </a:bodyPr>
          <a:lstStyle>
            <a:lvl1pPr marR="0" lvl="0" algn="l" rtl="0">
              <a:lnSpc>
                <a:spcPct val="95000"/>
              </a:lnSpc>
              <a:spcBef>
                <a:spcPts val="0"/>
              </a:spcBef>
              <a:spcAft>
                <a:spcPts val="0"/>
              </a:spcAft>
              <a:buClr>
                <a:schemeClr val="lt1"/>
              </a:buClr>
              <a:buSzPts val="48700"/>
              <a:buFont typeface="Arial"/>
              <a:buNone/>
              <a:defRPr sz="48700" b="0" i="0" u="none" strike="noStrike" cap="none">
                <a:solidFill>
                  <a:schemeClr val="lt1"/>
                </a:solidFill>
                <a:latin typeface="Arial"/>
                <a:ea typeface="Arial"/>
                <a:cs typeface="Arial"/>
                <a:sym typeface="Arial"/>
              </a:defRPr>
            </a:lvl1pPr>
            <a:lvl2pPr marR="0" lvl="1" algn="l" rtl="0">
              <a:lnSpc>
                <a:spcPct val="95000"/>
              </a:lnSpc>
              <a:spcBef>
                <a:spcPts val="0"/>
              </a:spcBef>
              <a:spcAft>
                <a:spcPts val="0"/>
              </a:spcAft>
              <a:buClr>
                <a:schemeClr val="lt1"/>
              </a:buClr>
              <a:buSzPts val="48700"/>
              <a:buFont typeface="Arial"/>
              <a:buNone/>
              <a:defRPr sz="48700" b="0" i="0" u="none" strike="noStrike" cap="none">
                <a:solidFill>
                  <a:schemeClr val="lt1"/>
                </a:solidFill>
                <a:latin typeface="Arial"/>
                <a:ea typeface="Arial"/>
                <a:cs typeface="Arial"/>
                <a:sym typeface="Arial"/>
              </a:defRPr>
            </a:lvl2pPr>
            <a:lvl3pPr marR="0" lvl="2" algn="l" rtl="0">
              <a:lnSpc>
                <a:spcPct val="95000"/>
              </a:lnSpc>
              <a:spcBef>
                <a:spcPts val="0"/>
              </a:spcBef>
              <a:spcAft>
                <a:spcPts val="0"/>
              </a:spcAft>
              <a:buClr>
                <a:schemeClr val="lt1"/>
              </a:buClr>
              <a:buSzPts val="48700"/>
              <a:buFont typeface="Arial"/>
              <a:buNone/>
              <a:defRPr sz="48700" b="0" i="0" u="none" strike="noStrike" cap="none">
                <a:solidFill>
                  <a:schemeClr val="lt1"/>
                </a:solidFill>
                <a:latin typeface="Arial"/>
                <a:ea typeface="Arial"/>
                <a:cs typeface="Arial"/>
                <a:sym typeface="Arial"/>
              </a:defRPr>
            </a:lvl3pPr>
            <a:lvl4pPr marR="0" lvl="3" algn="l" rtl="0">
              <a:lnSpc>
                <a:spcPct val="95000"/>
              </a:lnSpc>
              <a:spcBef>
                <a:spcPts val="0"/>
              </a:spcBef>
              <a:spcAft>
                <a:spcPts val="0"/>
              </a:spcAft>
              <a:buClr>
                <a:schemeClr val="lt1"/>
              </a:buClr>
              <a:buSzPts val="48700"/>
              <a:buFont typeface="Arial"/>
              <a:buNone/>
              <a:defRPr sz="48700" b="0" i="0" u="none" strike="noStrike" cap="none">
                <a:solidFill>
                  <a:schemeClr val="lt1"/>
                </a:solidFill>
                <a:latin typeface="Arial"/>
                <a:ea typeface="Arial"/>
                <a:cs typeface="Arial"/>
                <a:sym typeface="Arial"/>
              </a:defRPr>
            </a:lvl4pPr>
            <a:lvl5pPr marR="0" lvl="4" algn="l" rtl="0">
              <a:lnSpc>
                <a:spcPct val="95000"/>
              </a:lnSpc>
              <a:spcBef>
                <a:spcPts val="0"/>
              </a:spcBef>
              <a:spcAft>
                <a:spcPts val="0"/>
              </a:spcAft>
              <a:buClr>
                <a:schemeClr val="lt1"/>
              </a:buClr>
              <a:buSzPts val="48700"/>
              <a:buFont typeface="Arial"/>
              <a:buNone/>
              <a:defRPr sz="48700" b="0" i="0" u="none" strike="noStrike" cap="none">
                <a:solidFill>
                  <a:schemeClr val="lt1"/>
                </a:solidFill>
                <a:latin typeface="Arial"/>
                <a:ea typeface="Arial"/>
                <a:cs typeface="Arial"/>
                <a:sym typeface="Arial"/>
              </a:defRPr>
            </a:lvl5pPr>
            <a:lvl6pPr marR="0" lvl="5" algn="l" rtl="0">
              <a:lnSpc>
                <a:spcPct val="95000"/>
              </a:lnSpc>
              <a:spcBef>
                <a:spcPts val="0"/>
              </a:spcBef>
              <a:spcAft>
                <a:spcPts val="0"/>
              </a:spcAft>
              <a:buClr>
                <a:schemeClr val="lt1"/>
              </a:buClr>
              <a:buSzPts val="48700"/>
              <a:buFont typeface="Arial"/>
              <a:buNone/>
              <a:defRPr sz="48700" b="0" i="0" u="none" strike="noStrike" cap="none">
                <a:solidFill>
                  <a:schemeClr val="lt1"/>
                </a:solidFill>
                <a:latin typeface="Arial"/>
                <a:ea typeface="Arial"/>
                <a:cs typeface="Arial"/>
                <a:sym typeface="Arial"/>
              </a:defRPr>
            </a:lvl6pPr>
            <a:lvl7pPr marR="0" lvl="6" algn="l" rtl="0">
              <a:lnSpc>
                <a:spcPct val="95000"/>
              </a:lnSpc>
              <a:spcBef>
                <a:spcPts val="0"/>
              </a:spcBef>
              <a:spcAft>
                <a:spcPts val="0"/>
              </a:spcAft>
              <a:buClr>
                <a:schemeClr val="lt1"/>
              </a:buClr>
              <a:buSzPts val="48700"/>
              <a:buFont typeface="Arial"/>
              <a:buNone/>
              <a:defRPr sz="48700" b="0" i="0" u="none" strike="noStrike" cap="none">
                <a:solidFill>
                  <a:schemeClr val="lt1"/>
                </a:solidFill>
                <a:latin typeface="Arial"/>
                <a:ea typeface="Arial"/>
                <a:cs typeface="Arial"/>
                <a:sym typeface="Arial"/>
              </a:defRPr>
            </a:lvl7pPr>
            <a:lvl8pPr marR="0" lvl="7" algn="l" rtl="0">
              <a:lnSpc>
                <a:spcPct val="95000"/>
              </a:lnSpc>
              <a:spcBef>
                <a:spcPts val="0"/>
              </a:spcBef>
              <a:spcAft>
                <a:spcPts val="0"/>
              </a:spcAft>
              <a:buClr>
                <a:schemeClr val="lt1"/>
              </a:buClr>
              <a:buSzPts val="48700"/>
              <a:buFont typeface="Arial"/>
              <a:buNone/>
              <a:defRPr sz="48700" b="0" i="0" u="none" strike="noStrike" cap="none">
                <a:solidFill>
                  <a:schemeClr val="lt1"/>
                </a:solidFill>
                <a:latin typeface="Arial"/>
                <a:ea typeface="Arial"/>
                <a:cs typeface="Arial"/>
                <a:sym typeface="Arial"/>
              </a:defRPr>
            </a:lvl8pPr>
            <a:lvl9pPr marR="0" lvl="8" algn="l" rtl="0">
              <a:lnSpc>
                <a:spcPct val="95000"/>
              </a:lnSpc>
              <a:spcBef>
                <a:spcPts val="0"/>
              </a:spcBef>
              <a:spcAft>
                <a:spcPts val="0"/>
              </a:spcAft>
              <a:buClr>
                <a:schemeClr val="lt1"/>
              </a:buClr>
              <a:buSzPts val="48700"/>
              <a:buFont typeface="Arial"/>
              <a:buNone/>
              <a:defRPr sz="48700" b="0" i="0" u="none" strike="noStrike" cap="none">
                <a:solidFill>
                  <a:schemeClr val="lt1"/>
                </a:solidFill>
                <a:latin typeface="Arial"/>
                <a:ea typeface="Arial"/>
                <a:cs typeface="Arial"/>
                <a:sym typeface="Arial"/>
              </a:defRPr>
            </a:lvl9pPr>
          </a:lstStyle>
          <a:p>
            <a:endParaRPr/>
          </a:p>
        </p:txBody>
      </p:sp>
      <p:sp>
        <p:nvSpPr>
          <p:cNvPr id="1469" name="Google Shape;1469;p264"/>
          <p:cNvSpPr txBox="1">
            <a:spLocks noGrp="1"/>
          </p:cNvSpPr>
          <p:nvPr>
            <p:ph type="sldNum" idx="12"/>
          </p:nvPr>
        </p:nvSpPr>
        <p:spPr>
          <a:xfrm>
            <a:off x="8556257" y="4749851"/>
            <a:ext cx="548700" cy="393600"/>
          </a:xfrm>
          <a:prstGeom prst="rect">
            <a:avLst/>
          </a:prstGeom>
          <a:noFill/>
          <a:ln>
            <a:noFill/>
          </a:ln>
        </p:spPr>
        <p:txBody>
          <a:bodyPr spcFirstLastPara="1" wrap="square" lIns="68575" tIns="68575" rIns="68575" bIns="685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Slide Logo Shape Grey">
  <p:cSld name="Title Slide Logo Shape Grey">
    <p:spTree>
      <p:nvGrpSpPr>
        <p:cNvPr id="1" name="Shape 161"/>
        <p:cNvGrpSpPr/>
        <p:nvPr/>
      </p:nvGrpSpPr>
      <p:grpSpPr>
        <a:xfrm>
          <a:off x="0" y="0"/>
          <a:ext cx="0" cy="0"/>
          <a:chOff x="0" y="0"/>
          <a:chExt cx="0" cy="0"/>
        </a:xfrm>
      </p:grpSpPr>
      <p:grpSp>
        <p:nvGrpSpPr>
          <p:cNvPr id="162" name="Google Shape;162;p28"/>
          <p:cNvGrpSpPr/>
          <p:nvPr/>
        </p:nvGrpSpPr>
        <p:grpSpPr>
          <a:xfrm>
            <a:off x="0" y="0"/>
            <a:ext cx="6685577" cy="5143501"/>
            <a:chOff x="0" y="0"/>
            <a:chExt cx="8914102" cy="6858001"/>
          </a:xfrm>
        </p:grpSpPr>
        <p:sp>
          <p:nvSpPr>
            <p:cNvPr id="163" name="Google Shape;163;p28"/>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64" name="Google Shape;164;p28"/>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165" name="Google Shape;165;p28"/>
          <p:cNvSpPr txBox="1">
            <a:spLocks noGrp="1"/>
          </p:cNvSpPr>
          <p:nvPr>
            <p:ph type="ctrTitle"/>
          </p:nvPr>
        </p:nvSpPr>
        <p:spPr>
          <a:xfrm>
            <a:off x="332185" y="756889"/>
            <a:ext cx="3944100" cy="18150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3800"/>
              <a:buFont typeface="Georgia"/>
              <a:buNone/>
              <a:defRPr sz="38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66" name="Google Shape;166;p28"/>
          <p:cNvSpPr txBox="1">
            <a:spLocks noGrp="1"/>
          </p:cNvSpPr>
          <p:nvPr>
            <p:ph type="subTitle" idx="1"/>
          </p:nvPr>
        </p:nvSpPr>
        <p:spPr>
          <a:xfrm>
            <a:off x="332185" y="2811780"/>
            <a:ext cx="39441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167" name="Google Shape;167;p2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1470"/>
        <p:cNvGrpSpPr/>
        <p:nvPr/>
      </p:nvGrpSpPr>
      <p:grpSpPr>
        <a:xfrm>
          <a:off x="0" y="0"/>
          <a:ext cx="0" cy="0"/>
          <a:chOff x="0" y="0"/>
          <a:chExt cx="0" cy="0"/>
        </a:xfrm>
      </p:grpSpPr>
      <p:sp>
        <p:nvSpPr>
          <p:cNvPr id="1471" name="Google Shape;1471;p265"/>
          <p:cNvSpPr/>
          <p:nvPr/>
        </p:nvSpPr>
        <p:spPr>
          <a:xfrm>
            <a:off x="4571719" y="0"/>
            <a:ext cx="45717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72" name="Google Shape;1472;p265"/>
          <p:cNvSpPr txBox="1">
            <a:spLocks noGrp="1"/>
          </p:cNvSpPr>
          <p:nvPr>
            <p:ph type="body" idx="1"/>
          </p:nvPr>
        </p:nvSpPr>
        <p:spPr>
          <a:xfrm>
            <a:off x="332164" y="1577579"/>
            <a:ext cx="39879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473" name="Google Shape;1473;p265"/>
          <p:cNvSpPr txBox="1">
            <a:spLocks noGrp="1"/>
          </p:cNvSpPr>
          <p:nvPr>
            <p:ph type="title"/>
          </p:nvPr>
        </p:nvSpPr>
        <p:spPr>
          <a:xfrm>
            <a:off x="332164" y="324000"/>
            <a:ext cx="39879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474" name="Google Shape;1474;p265"/>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matchingName="Three Images">
  <p:cSld name="Three Images">
    <p:spTree>
      <p:nvGrpSpPr>
        <p:cNvPr id="1" name="Shape 1475"/>
        <p:cNvGrpSpPr/>
        <p:nvPr/>
      </p:nvGrpSpPr>
      <p:grpSpPr>
        <a:xfrm>
          <a:off x="0" y="0"/>
          <a:ext cx="0" cy="0"/>
          <a:chOff x="0" y="0"/>
          <a:chExt cx="0" cy="0"/>
        </a:xfrm>
      </p:grpSpPr>
      <p:sp>
        <p:nvSpPr>
          <p:cNvPr id="1476" name="Google Shape;1476;p266"/>
          <p:cNvSpPr/>
          <p:nvPr/>
        </p:nvSpPr>
        <p:spPr>
          <a:xfrm>
            <a:off x="332163" y="1575197"/>
            <a:ext cx="2646900" cy="22632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77" name="Google Shape;1477;p266"/>
          <p:cNvSpPr/>
          <p:nvPr/>
        </p:nvSpPr>
        <p:spPr>
          <a:xfrm>
            <a:off x="3248420" y="1575197"/>
            <a:ext cx="2646900" cy="22632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78" name="Google Shape;1478;p266"/>
          <p:cNvSpPr/>
          <p:nvPr/>
        </p:nvSpPr>
        <p:spPr>
          <a:xfrm>
            <a:off x="6164677" y="1575197"/>
            <a:ext cx="2646900" cy="22632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79" name="Google Shape;1479;p266"/>
          <p:cNvSpPr txBox="1">
            <a:spLocks noGrp="1"/>
          </p:cNvSpPr>
          <p:nvPr>
            <p:ph type="body" idx="1"/>
          </p:nvPr>
        </p:nvSpPr>
        <p:spPr>
          <a:xfrm>
            <a:off x="332164" y="3960019"/>
            <a:ext cx="2646900" cy="6693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480" name="Google Shape;1480;p266"/>
          <p:cNvSpPr txBox="1">
            <a:spLocks noGrp="1"/>
          </p:cNvSpPr>
          <p:nvPr>
            <p:ph type="body" idx="2"/>
          </p:nvPr>
        </p:nvSpPr>
        <p:spPr>
          <a:xfrm>
            <a:off x="3248421" y="3960019"/>
            <a:ext cx="2646900" cy="6693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481" name="Google Shape;1481;p266"/>
          <p:cNvSpPr txBox="1">
            <a:spLocks noGrp="1"/>
          </p:cNvSpPr>
          <p:nvPr>
            <p:ph type="body" idx="3"/>
          </p:nvPr>
        </p:nvSpPr>
        <p:spPr>
          <a:xfrm>
            <a:off x="6164678" y="3960019"/>
            <a:ext cx="2646900" cy="6693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482" name="Google Shape;1482;p266"/>
          <p:cNvSpPr txBox="1">
            <a:spLocks noGrp="1"/>
          </p:cNvSpPr>
          <p:nvPr>
            <p:ph type="title"/>
          </p:nvPr>
        </p:nvSpPr>
        <p:spPr>
          <a:xfrm>
            <a:off x="332164" y="324000"/>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483" name="Google Shape;1483;p266"/>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84"/>
        <p:cNvGrpSpPr/>
        <p:nvPr/>
      </p:nvGrpSpPr>
      <p:grpSpPr>
        <a:xfrm>
          <a:off x="0" y="0"/>
          <a:ext cx="0" cy="0"/>
          <a:chOff x="0" y="0"/>
          <a:chExt cx="0" cy="0"/>
        </a:xfrm>
      </p:grpSpPr>
      <p:sp>
        <p:nvSpPr>
          <p:cNvPr id="1485" name="Google Shape;1485;p267"/>
          <p:cNvSpPr txBox="1">
            <a:spLocks noGrp="1"/>
          </p:cNvSpPr>
          <p:nvPr>
            <p:ph type="title"/>
          </p:nvPr>
        </p:nvSpPr>
        <p:spPr>
          <a:xfrm>
            <a:off x="332164" y="324001"/>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486" name="Google Shape;1486;p267"/>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matchingName="Three Content Infographic">
  <p:cSld name="Three Content Infographic">
    <p:spTree>
      <p:nvGrpSpPr>
        <p:cNvPr id="1" name="Shape 1487"/>
        <p:cNvGrpSpPr/>
        <p:nvPr/>
      </p:nvGrpSpPr>
      <p:grpSpPr>
        <a:xfrm>
          <a:off x="0" y="0"/>
          <a:ext cx="0" cy="0"/>
          <a:chOff x="0" y="0"/>
          <a:chExt cx="0" cy="0"/>
        </a:xfrm>
      </p:grpSpPr>
      <p:sp>
        <p:nvSpPr>
          <p:cNvPr id="1488" name="Google Shape;1488;p268"/>
          <p:cNvSpPr txBox="1">
            <a:spLocks noGrp="1"/>
          </p:cNvSpPr>
          <p:nvPr>
            <p:ph type="body" idx="1"/>
          </p:nvPr>
        </p:nvSpPr>
        <p:spPr>
          <a:xfrm>
            <a:off x="332164" y="2699657"/>
            <a:ext cx="2646900" cy="19338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489" name="Google Shape;1489;p268"/>
          <p:cNvSpPr txBox="1">
            <a:spLocks noGrp="1"/>
          </p:cNvSpPr>
          <p:nvPr>
            <p:ph type="body" idx="2"/>
          </p:nvPr>
        </p:nvSpPr>
        <p:spPr>
          <a:xfrm>
            <a:off x="332164" y="1571625"/>
            <a:ext cx="2646900" cy="1000200"/>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chemeClr val="accent3"/>
              </a:buClr>
              <a:buSzPts val="6400"/>
              <a:buFont typeface="Arial"/>
              <a:buNone/>
              <a:defRPr sz="6400" b="0" i="0" u="none" strike="noStrike" cap="none">
                <a:solidFill>
                  <a:schemeClr val="accent3"/>
                </a:solidFill>
                <a:latin typeface="Arial"/>
                <a:ea typeface="Arial"/>
                <a:cs typeface="Arial"/>
                <a:sym typeface="Arial"/>
              </a:defRPr>
            </a:lvl1pPr>
            <a:lvl2pPr marL="914400" marR="0" lvl="1"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490" name="Google Shape;1490;p268"/>
          <p:cNvSpPr txBox="1">
            <a:spLocks noGrp="1"/>
          </p:cNvSpPr>
          <p:nvPr>
            <p:ph type="body" idx="3"/>
          </p:nvPr>
        </p:nvSpPr>
        <p:spPr>
          <a:xfrm>
            <a:off x="3245443" y="1571625"/>
            <a:ext cx="2650200" cy="1000200"/>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chemeClr val="dk2"/>
              </a:buClr>
              <a:buSzPts val="6400"/>
              <a:buFont typeface="Arial"/>
              <a:buNone/>
              <a:defRPr sz="6400" b="0" i="0" u="none" strike="noStrike" cap="none">
                <a:solidFill>
                  <a:schemeClr val="dk2"/>
                </a:solidFill>
                <a:latin typeface="Arial"/>
                <a:ea typeface="Arial"/>
                <a:cs typeface="Arial"/>
                <a:sym typeface="Arial"/>
              </a:defRPr>
            </a:lvl1pPr>
            <a:lvl2pPr marL="914400" marR="0" lvl="1"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491" name="Google Shape;1491;p268"/>
          <p:cNvSpPr txBox="1">
            <a:spLocks noGrp="1"/>
          </p:cNvSpPr>
          <p:nvPr>
            <p:ph type="body" idx="4"/>
          </p:nvPr>
        </p:nvSpPr>
        <p:spPr>
          <a:xfrm>
            <a:off x="6166549" y="1571625"/>
            <a:ext cx="2646900" cy="1000200"/>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chemeClr val="accent1"/>
              </a:buClr>
              <a:buSzPts val="6400"/>
              <a:buFont typeface="Arial"/>
              <a:buNone/>
              <a:defRPr sz="6400" b="0" i="0" u="none" strike="noStrike" cap="none">
                <a:solidFill>
                  <a:schemeClr val="accent1"/>
                </a:solidFill>
                <a:latin typeface="Arial"/>
                <a:ea typeface="Arial"/>
                <a:cs typeface="Arial"/>
                <a:sym typeface="Arial"/>
              </a:defRPr>
            </a:lvl1pPr>
            <a:lvl2pPr marL="914400" marR="0" lvl="1"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492" name="Google Shape;1492;p268"/>
          <p:cNvSpPr txBox="1">
            <a:spLocks noGrp="1"/>
          </p:cNvSpPr>
          <p:nvPr>
            <p:ph type="title"/>
          </p:nvPr>
        </p:nvSpPr>
        <p:spPr>
          <a:xfrm>
            <a:off x="332164" y="324001"/>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493" name="Google Shape;1493;p268"/>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494" name="Google Shape;1494;p268"/>
          <p:cNvSpPr txBox="1">
            <a:spLocks noGrp="1"/>
          </p:cNvSpPr>
          <p:nvPr>
            <p:ph type="body" idx="5"/>
          </p:nvPr>
        </p:nvSpPr>
        <p:spPr>
          <a:xfrm>
            <a:off x="3245444" y="2699657"/>
            <a:ext cx="2650200" cy="19338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495" name="Google Shape;1495;p268"/>
          <p:cNvSpPr txBox="1">
            <a:spLocks noGrp="1"/>
          </p:cNvSpPr>
          <p:nvPr>
            <p:ph type="body" idx="6"/>
          </p:nvPr>
        </p:nvSpPr>
        <p:spPr>
          <a:xfrm>
            <a:off x="6166549" y="2699657"/>
            <a:ext cx="2646900" cy="19338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matchingName="Infographic and Chart">
  <p:cSld name="Infographic and Chart">
    <p:spTree>
      <p:nvGrpSpPr>
        <p:cNvPr id="1" name="Shape 1496"/>
        <p:cNvGrpSpPr/>
        <p:nvPr/>
      </p:nvGrpSpPr>
      <p:grpSpPr>
        <a:xfrm>
          <a:off x="0" y="0"/>
          <a:ext cx="0" cy="0"/>
          <a:chOff x="0" y="0"/>
          <a:chExt cx="0" cy="0"/>
        </a:xfrm>
      </p:grpSpPr>
      <p:sp>
        <p:nvSpPr>
          <p:cNvPr id="1497" name="Google Shape;1497;p269"/>
          <p:cNvSpPr/>
          <p:nvPr/>
        </p:nvSpPr>
        <p:spPr>
          <a:xfrm>
            <a:off x="0" y="1577579"/>
            <a:ext cx="2979000" cy="30516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Arial"/>
              <a:ea typeface="Arial"/>
              <a:cs typeface="Arial"/>
              <a:sym typeface="Arial"/>
            </a:endParaRPr>
          </a:p>
        </p:txBody>
      </p:sp>
      <p:sp>
        <p:nvSpPr>
          <p:cNvPr id="1498" name="Google Shape;1498;p269"/>
          <p:cNvSpPr txBox="1">
            <a:spLocks noGrp="1"/>
          </p:cNvSpPr>
          <p:nvPr>
            <p:ph type="body" idx="1"/>
          </p:nvPr>
        </p:nvSpPr>
        <p:spPr>
          <a:xfrm>
            <a:off x="270261" y="1577340"/>
            <a:ext cx="2709000" cy="13029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lt1"/>
              </a:buClr>
              <a:buSzPts val="10200"/>
              <a:buFont typeface="Arial"/>
              <a:buNone/>
              <a:defRPr sz="10200" b="1" i="0" u="none" strike="noStrike" cap="none">
                <a:solidFill>
                  <a:schemeClr val="lt1"/>
                </a:solidFill>
                <a:latin typeface="Arial"/>
                <a:ea typeface="Arial"/>
                <a:cs typeface="Arial"/>
                <a:sym typeface="Arial"/>
              </a:defRPr>
            </a:lvl1pPr>
            <a:lvl2pPr marL="914400" marR="0" lvl="1"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499" name="Google Shape;1499;p269"/>
          <p:cNvSpPr txBox="1">
            <a:spLocks noGrp="1"/>
          </p:cNvSpPr>
          <p:nvPr>
            <p:ph type="body" idx="2"/>
          </p:nvPr>
        </p:nvSpPr>
        <p:spPr>
          <a:xfrm>
            <a:off x="332165" y="2948940"/>
            <a:ext cx="2496900" cy="15465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1500" name="Google Shape;1500;p269"/>
          <p:cNvSpPr txBox="1">
            <a:spLocks noGrp="1"/>
          </p:cNvSpPr>
          <p:nvPr>
            <p:ph type="title"/>
          </p:nvPr>
        </p:nvSpPr>
        <p:spPr>
          <a:xfrm>
            <a:off x="332164" y="324001"/>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501" name="Google Shape;1501;p269"/>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matchingName="One Column Content Dark">
  <p:cSld name="One Column Content Dark">
    <p:bg>
      <p:bgPr>
        <a:solidFill>
          <a:srgbClr val="464646"/>
        </a:solidFill>
        <a:effectLst/>
      </p:bgPr>
    </p:bg>
    <p:spTree>
      <p:nvGrpSpPr>
        <p:cNvPr id="1" name="Shape 1502"/>
        <p:cNvGrpSpPr/>
        <p:nvPr/>
      </p:nvGrpSpPr>
      <p:grpSpPr>
        <a:xfrm>
          <a:off x="0" y="0"/>
          <a:ext cx="0" cy="0"/>
          <a:chOff x="0" y="0"/>
          <a:chExt cx="0" cy="0"/>
        </a:xfrm>
      </p:grpSpPr>
      <p:sp>
        <p:nvSpPr>
          <p:cNvPr id="1503" name="Google Shape;1503;p270"/>
          <p:cNvSpPr txBox="1">
            <a:spLocks noGrp="1"/>
          </p:cNvSpPr>
          <p:nvPr>
            <p:ph type="body" idx="1"/>
          </p:nvPr>
        </p:nvSpPr>
        <p:spPr>
          <a:xfrm>
            <a:off x="332165" y="1577579"/>
            <a:ext cx="26469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1pPr>
            <a:lvl2pPr marL="914400" marR="0" lvl="1" indent="-304800" algn="l" rtl="0">
              <a:lnSpc>
                <a:spcPct val="100000"/>
              </a:lnSpc>
              <a:spcBef>
                <a:spcPts val="4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2pPr>
            <a:lvl3pPr marL="1371600" marR="0" lvl="2" indent="-304800" algn="l" rtl="0">
              <a:lnSpc>
                <a:spcPct val="100000"/>
              </a:lnSpc>
              <a:spcBef>
                <a:spcPts val="4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3pPr>
            <a:lvl4pPr marL="1828800" marR="0" lvl="3" indent="-304800" algn="l" rtl="0">
              <a:lnSpc>
                <a:spcPct val="100000"/>
              </a:lnSpc>
              <a:spcBef>
                <a:spcPts val="4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2286000" marR="0" lvl="4" indent="-304800" algn="l" rtl="0">
              <a:lnSpc>
                <a:spcPct val="100000"/>
              </a:lnSpc>
              <a:spcBef>
                <a:spcPts val="4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743200" marR="0" lvl="5" indent="-304800" algn="l" rtl="0">
              <a:lnSpc>
                <a:spcPct val="100000"/>
              </a:lnSpc>
              <a:spcBef>
                <a:spcPts val="4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4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4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400"/>
              </a:spcBef>
              <a:spcAft>
                <a:spcPts val="4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1504" name="Google Shape;1504;p270"/>
          <p:cNvSpPr txBox="1">
            <a:spLocks noGrp="1"/>
          </p:cNvSpPr>
          <p:nvPr>
            <p:ph type="title"/>
          </p:nvPr>
        </p:nvSpPr>
        <p:spPr>
          <a:xfrm>
            <a:off x="332164" y="324001"/>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2400"/>
              <a:buFont typeface="Georgia"/>
              <a:buNone/>
              <a:defRPr sz="24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505" name="Google Shape;1505;p270"/>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506" name="Google Shape;1506;p270"/>
          <p:cNvSpPr txBox="1"/>
          <p:nvPr/>
        </p:nvSpPr>
        <p:spPr>
          <a:xfrm>
            <a:off x="332164" y="4869180"/>
            <a:ext cx="4104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0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matchingName="Title and Chart Dark">
  <p:cSld name="Title and Chart Dark">
    <p:bg>
      <p:bgPr>
        <a:solidFill>
          <a:srgbClr val="464646"/>
        </a:solidFill>
        <a:effectLst/>
      </p:bgPr>
    </p:bg>
    <p:spTree>
      <p:nvGrpSpPr>
        <p:cNvPr id="1" name="Shape 1507"/>
        <p:cNvGrpSpPr/>
        <p:nvPr/>
      </p:nvGrpSpPr>
      <p:grpSpPr>
        <a:xfrm>
          <a:off x="0" y="0"/>
          <a:ext cx="0" cy="0"/>
          <a:chOff x="0" y="0"/>
          <a:chExt cx="0" cy="0"/>
        </a:xfrm>
      </p:grpSpPr>
      <p:sp>
        <p:nvSpPr>
          <p:cNvPr id="1508" name="Google Shape;1508;p271"/>
          <p:cNvSpPr txBox="1">
            <a:spLocks noGrp="1"/>
          </p:cNvSpPr>
          <p:nvPr>
            <p:ph type="title"/>
          </p:nvPr>
        </p:nvSpPr>
        <p:spPr>
          <a:xfrm>
            <a:off x="332164" y="324001"/>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2400"/>
              <a:buFont typeface="Georgia"/>
              <a:buNone/>
              <a:defRPr sz="24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509" name="Google Shape;1509;p271"/>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510" name="Google Shape;1510;p271"/>
          <p:cNvSpPr txBox="1"/>
          <p:nvPr/>
        </p:nvSpPr>
        <p:spPr>
          <a:xfrm>
            <a:off x="332164" y="4869180"/>
            <a:ext cx="4104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0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matchingName="One Column Chart">
  <p:cSld name="One Column Chart">
    <p:spTree>
      <p:nvGrpSpPr>
        <p:cNvPr id="1" name="Shape 1511"/>
        <p:cNvGrpSpPr/>
        <p:nvPr/>
      </p:nvGrpSpPr>
      <p:grpSpPr>
        <a:xfrm>
          <a:off x="0" y="0"/>
          <a:ext cx="0" cy="0"/>
          <a:chOff x="0" y="0"/>
          <a:chExt cx="0" cy="0"/>
        </a:xfrm>
      </p:grpSpPr>
      <p:sp>
        <p:nvSpPr>
          <p:cNvPr id="1512" name="Google Shape;1512;p272"/>
          <p:cNvSpPr txBox="1">
            <a:spLocks noGrp="1"/>
          </p:cNvSpPr>
          <p:nvPr>
            <p:ph type="body" idx="1"/>
          </p:nvPr>
        </p:nvSpPr>
        <p:spPr>
          <a:xfrm>
            <a:off x="332165" y="1577579"/>
            <a:ext cx="26469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513" name="Google Shape;1513;p272"/>
          <p:cNvSpPr txBox="1">
            <a:spLocks noGrp="1"/>
          </p:cNvSpPr>
          <p:nvPr>
            <p:ph type="title"/>
          </p:nvPr>
        </p:nvSpPr>
        <p:spPr>
          <a:xfrm>
            <a:off x="332164" y="324000"/>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514" name="Google Shape;1514;p272"/>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matchingName="One Column Chart Dark">
  <p:cSld name="One Column Chart Dark">
    <p:bg>
      <p:bgPr>
        <a:solidFill>
          <a:srgbClr val="464646"/>
        </a:solidFill>
        <a:effectLst/>
      </p:bgPr>
    </p:bg>
    <p:spTree>
      <p:nvGrpSpPr>
        <p:cNvPr id="1" name="Shape 1515"/>
        <p:cNvGrpSpPr/>
        <p:nvPr/>
      </p:nvGrpSpPr>
      <p:grpSpPr>
        <a:xfrm>
          <a:off x="0" y="0"/>
          <a:ext cx="0" cy="0"/>
          <a:chOff x="0" y="0"/>
          <a:chExt cx="0" cy="0"/>
        </a:xfrm>
      </p:grpSpPr>
      <p:sp>
        <p:nvSpPr>
          <p:cNvPr id="1516" name="Google Shape;1516;p273"/>
          <p:cNvSpPr txBox="1">
            <a:spLocks noGrp="1"/>
          </p:cNvSpPr>
          <p:nvPr>
            <p:ph type="body" idx="1"/>
          </p:nvPr>
        </p:nvSpPr>
        <p:spPr>
          <a:xfrm>
            <a:off x="332165" y="1577579"/>
            <a:ext cx="26469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1pPr>
            <a:lvl2pPr marL="914400" marR="0" lvl="1" indent="-304800" algn="l" rtl="0">
              <a:lnSpc>
                <a:spcPct val="100000"/>
              </a:lnSpc>
              <a:spcBef>
                <a:spcPts val="4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2pPr>
            <a:lvl3pPr marL="1371600" marR="0" lvl="2" indent="-304800" algn="l" rtl="0">
              <a:lnSpc>
                <a:spcPct val="100000"/>
              </a:lnSpc>
              <a:spcBef>
                <a:spcPts val="4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3pPr>
            <a:lvl4pPr marL="1828800" marR="0" lvl="3" indent="-304800" algn="l" rtl="0">
              <a:lnSpc>
                <a:spcPct val="100000"/>
              </a:lnSpc>
              <a:spcBef>
                <a:spcPts val="4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2286000" marR="0" lvl="4" indent="-304800" algn="l" rtl="0">
              <a:lnSpc>
                <a:spcPct val="100000"/>
              </a:lnSpc>
              <a:spcBef>
                <a:spcPts val="4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743200" marR="0" lvl="5" indent="-304800" algn="l" rtl="0">
              <a:lnSpc>
                <a:spcPct val="100000"/>
              </a:lnSpc>
              <a:spcBef>
                <a:spcPts val="4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4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4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400"/>
              </a:spcBef>
              <a:spcAft>
                <a:spcPts val="4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1517" name="Google Shape;1517;p273"/>
          <p:cNvSpPr txBox="1">
            <a:spLocks noGrp="1"/>
          </p:cNvSpPr>
          <p:nvPr>
            <p:ph type="title"/>
          </p:nvPr>
        </p:nvSpPr>
        <p:spPr>
          <a:xfrm>
            <a:off x="332164" y="324001"/>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2400"/>
              <a:buFont typeface="Georgia"/>
              <a:buNone/>
              <a:defRPr sz="24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518" name="Google Shape;1518;p273"/>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519" name="Google Shape;1519;p273"/>
          <p:cNvSpPr txBox="1"/>
          <p:nvPr/>
        </p:nvSpPr>
        <p:spPr>
          <a:xfrm>
            <a:off x="332164" y="4869180"/>
            <a:ext cx="4104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0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matchingName="Four Text Boxes for Icons">
  <p:cSld name="Four Text Boxes for Icons">
    <p:spTree>
      <p:nvGrpSpPr>
        <p:cNvPr id="1" name="Shape 1520"/>
        <p:cNvGrpSpPr/>
        <p:nvPr/>
      </p:nvGrpSpPr>
      <p:grpSpPr>
        <a:xfrm>
          <a:off x="0" y="0"/>
          <a:ext cx="0" cy="0"/>
          <a:chOff x="0" y="0"/>
          <a:chExt cx="0" cy="0"/>
        </a:xfrm>
      </p:grpSpPr>
      <p:sp>
        <p:nvSpPr>
          <p:cNvPr id="1521" name="Google Shape;1521;p274"/>
          <p:cNvSpPr txBox="1">
            <a:spLocks noGrp="1"/>
          </p:cNvSpPr>
          <p:nvPr>
            <p:ph type="body" idx="1"/>
          </p:nvPr>
        </p:nvSpPr>
        <p:spPr>
          <a:xfrm>
            <a:off x="332164" y="2571750"/>
            <a:ext cx="1920300" cy="20574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522" name="Google Shape;1522;p274"/>
          <p:cNvSpPr txBox="1">
            <a:spLocks noGrp="1"/>
          </p:cNvSpPr>
          <p:nvPr>
            <p:ph type="body" idx="2"/>
          </p:nvPr>
        </p:nvSpPr>
        <p:spPr>
          <a:xfrm>
            <a:off x="2519574" y="2571750"/>
            <a:ext cx="1920300" cy="20574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523" name="Google Shape;1523;p274"/>
          <p:cNvSpPr txBox="1">
            <a:spLocks noGrp="1"/>
          </p:cNvSpPr>
          <p:nvPr>
            <p:ph type="body" idx="3"/>
          </p:nvPr>
        </p:nvSpPr>
        <p:spPr>
          <a:xfrm>
            <a:off x="4706983" y="2571750"/>
            <a:ext cx="1920300" cy="20574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524" name="Google Shape;1524;p274"/>
          <p:cNvSpPr txBox="1">
            <a:spLocks noGrp="1"/>
          </p:cNvSpPr>
          <p:nvPr>
            <p:ph type="body" idx="4"/>
          </p:nvPr>
        </p:nvSpPr>
        <p:spPr>
          <a:xfrm>
            <a:off x="6894392" y="2571750"/>
            <a:ext cx="1920300" cy="20574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525" name="Google Shape;1525;p274"/>
          <p:cNvSpPr txBox="1">
            <a:spLocks noGrp="1"/>
          </p:cNvSpPr>
          <p:nvPr>
            <p:ph type="title"/>
          </p:nvPr>
        </p:nvSpPr>
        <p:spPr>
          <a:xfrm>
            <a:off x="332164" y="324000"/>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526" name="Google Shape;1526;p274"/>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Slide Split">
  <p:cSld name="Title Slide Split">
    <p:spTree>
      <p:nvGrpSpPr>
        <p:cNvPr id="1" name="Shape 168"/>
        <p:cNvGrpSpPr/>
        <p:nvPr/>
      </p:nvGrpSpPr>
      <p:grpSpPr>
        <a:xfrm>
          <a:off x="0" y="0"/>
          <a:ext cx="0" cy="0"/>
          <a:chOff x="0" y="0"/>
          <a:chExt cx="0" cy="0"/>
        </a:xfrm>
      </p:grpSpPr>
      <p:sp>
        <p:nvSpPr>
          <p:cNvPr id="169" name="Google Shape;169;p29"/>
          <p:cNvSpPr/>
          <p:nvPr/>
        </p:nvSpPr>
        <p:spPr>
          <a:xfrm>
            <a:off x="4000500" y="0"/>
            <a:ext cx="51435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70" name="Google Shape;170;p29"/>
          <p:cNvSpPr txBox="1">
            <a:spLocks noGrp="1"/>
          </p:cNvSpPr>
          <p:nvPr>
            <p:ph type="ctrTitle"/>
          </p:nvPr>
        </p:nvSpPr>
        <p:spPr>
          <a:xfrm>
            <a:off x="332185" y="563166"/>
            <a:ext cx="3506400" cy="20085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dk1"/>
              </a:buClr>
              <a:buSzPts val="3300"/>
              <a:buFont typeface="Georgia"/>
              <a:buNone/>
              <a:defRPr sz="33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71" name="Google Shape;171;p29"/>
          <p:cNvSpPr txBox="1">
            <a:spLocks noGrp="1"/>
          </p:cNvSpPr>
          <p:nvPr>
            <p:ph type="subTitle" idx="1"/>
          </p:nvPr>
        </p:nvSpPr>
        <p:spPr>
          <a:xfrm>
            <a:off x="332185" y="2969514"/>
            <a:ext cx="35064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172" name="Google Shape;172;p29"/>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73" name="Google Shape;173;p29"/>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174" name="Google Shape;174;p29"/>
          <p:cNvPicPr preferRelativeResize="0"/>
          <p:nvPr/>
        </p:nvPicPr>
        <p:blipFill rotWithShape="1">
          <a:blip r:embed="rId2">
            <a:alphaModFix/>
          </a:blip>
          <a:srcRect/>
          <a:stretch/>
        </p:blipFill>
        <p:spPr>
          <a:xfrm>
            <a:off x="138854" y="3998214"/>
            <a:ext cx="1227583" cy="1013390"/>
          </a:xfrm>
          <a:prstGeom prst="rect">
            <a:avLst/>
          </a:prstGeom>
          <a:noFill/>
          <a:ln>
            <a:noFill/>
          </a:ln>
        </p:spPr>
      </p:pic>
      <p:sp>
        <p:nvSpPr>
          <p:cNvPr id="175" name="Google Shape;175;p2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matchingName="Four Team Images">
  <p:cSld name="Four Team Images">
    <p:spTree>
      <p:nvGrpSpPr>
        <p:cNvPr id="1" name="Shape 1527"/>
        <p:cNvGrpSpPr/>
        <p:nvPr/>
      </p:nvGrpSpPr>
      <p:grpSpPr>
        <a:xfrm>
          <a:off x="0" y="0"/>
          <a:ext cx="0" cy="0"/>
          <a:chOff x="0" y="0"/>
          <a:chExt cx="0" cy="0"/>
        </a:xfrm>
      </p:grpSpPr>
      <p:sp>
        <p:nvSpPr>
          <p:cNvPr id="1528" name="Google Shape;1528;p275"/>
          <p:cNvSpPr/>
          <p:nvPr/>
        </p:nvSpPr>
        <p:spPr>
          <a:xfrm>
            <a:off x="332164"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29" name="Google Shape;1529;p275"/>
          <p:cNvSpPr/>
          <p:nvPr/>
        </p:nvSpPr>
        <p:spPr>
          <a:xfrm>
            <a:off x="2519573"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30" name="Google Shape;1530;p275"/>
          <p:cNvSpPr/>
          <p:nvPr/>
        </p:nvSpPr>
        <p:spPr>
          <a:xfrm>
            <a:off x="4706982"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31" name="Google Shape;1531;p275"/>
          <p:cNvSpPr/>
          <p:nvPr/>
        </p:nvSpPr>
        <p:spPr>
          <a:xfrm>
            <a:off x="6894392"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32" name="Google Shape;1532;p275"/>
          <p:cNvSpPr txBox="1">
            <a:spLocks noGrp="1"/>
          </p:cNvSpPr>
          <p:nvPr>
            <p:ph type="body" idx="1"/>
          </p:nvPr>
        </p:nvSpPr>
        <p:spPr>
          <a:xfrm>
            <a:off x="332164" y="2743200"/>
            <a:ext cx="1920300" cy="1885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1533" name="Google Shape;1533;p275"/>
          <p:cNvSpPr txBox="1">
            <a:spLocks noGrp="1"/>
          </p:cNvSpPr>
          <p:nvPr>
            <p:ph type="body" idx="2"/>
          </p:nvPr>
        </p:nvSpPr>
        <p:spPr>
          <a:xfrm>
            <a:off x="2519574" y="2743200"/>
            <a:ext cx="1920300" cy="1885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1534" name="Google Shape;1534;p275"/>
          <p:cNvSpPr txBox="1">
            <a:spLocks noGrp="1"/>
          </p:cNvSpPr>
          <p:nvPr>
            <p:ph type="body" idx="3"/>
          </p:nvPr>
        </p:nvSpPr>
        <p:spPr>
          <a:xfrm>
            <a:off x="4706982" y="2743200"/>
            <a:ext cx="1920300" cy="1885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1535" name="Google Shape;1535;p275"/>
          <p:cNvSpPr txBox="1">
            <a:spLocks noGrp="1"/>
          </p:cNvSpPr>
          <p:nvPr>
            <p:ph type="body" idx="4"/>
          </p:nvPr>
        </p:nvSpPr>
        <p:spPr>
          <a:xfrm>
            <a:off x="6894392" y="2743200"/>
            <a:ext cx="1920300" cy="1885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1536" name="Google Shape;1536;p275"/>
          <p:cNvSpPr txBox="1">
            <a:spLocks noGrp="1"/>
          </p:cNvSpPr>
          <p:nvPr>
            <p:ph type="title"/>
          </p:nvPr>
        </p:nvSpPr>
        <p:spPr>
          <a:xfrm>
            <a:off x="332164" y="324000"/>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537" name="Google Shape;1537;p275"/>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matchingName="Thank You Light">
  <p:cSld name="Thank You Light">
    <p:bg>
      <p:bgPr>
        <a:solidFill>
          <a:schemeClr val="lt1"/>
        </a:solidFill>
        <a:effectLst/>
      </p:bgPr>
    </p:bg>
    <p:spTree>
      <p:nvGrpSpPr>
        <p:cNvPr id="1" name="Shape 1538"/>
        <p:cNvGrpSpPr/>
        <p:nvPr/>
      </p:nvGrpSpPr>
      <p:grpSpPr>
        <a:xfrm>
          <a:off x="0" y="0"/>
          <a:ext cx="0" cy="0"/>
          <a:chOff x="0" y="0"/>
          <a:chExt cx="0" cy="0"/>
        </a:xfrm>
      </p:grpSpPr>
      <p:sp>
        <p:nvSpPr>
          <p:cNvPr id="1539" name="Google Shape;1539;p276"/>
          <p:cNvSpPr/>
          <p:nvPr/>
        </p:nvSpPr>
        <p:spPr>
          <a:xfrm>
            <a:off x="0" y="3705641"/>
            <a:ext cx="9143700" cy="14379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Arial"/>
              <a:ea typeface="Arial"/>
              <a:cs typeface="Arial"/>
              <a:sym typeface="Arial"/>
            </a:endParaRPr>
          </a:p>
        </p:txBody>
      </p:sp>
      <p:sp>
        <p:nvSpPr>
          <p:cNvPr id="1540" name="Google Shape;1540;p276"/>
          <p:cNvSpPr txBox="1">
            <a:spLocks noGrp="1"/>
          </p:cNvSpPr>
          <p:nvPr>
            <p:ph type="ctrTitle"/>
          </p:nvPr>
        </p:nvSpPr>
        <p:spPr>
          <a:xfrm>
            <a:off x="332165" y="321469"/>
            <a:ext cx="4104600" cy="18216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dk1"/>
              </a:buClr>
              <a:buSzPts val="4300"/>
              <a:buFont typeface="Georgia"/>
              <a:buNone/>
              <a:defRPr sz="43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541" name="Google Shape;1541;p276"/>
          <p:cNvSpPr/>
          <p:nvPr/>
        </p:nvSpPr>
        <p:spPr>
          <a:xfrm>
            <a:off x="4000254" y="0"/>
            <a:ext cx="51429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Arial"/>
              <a:ea typeface="Arial"/>
              <a:cs typeface="Arial"/>
              <a:sym typeface="Arial"/>
            </a:endParaRPr>
          </a:p>
        </p:txBody>
      </p:sp>
      <p:sp>
        <p:nvSpPr>
          <p:cNvPr id="1542" name="Google Shape;1542;p276"/>
          <p:cNvSpPr txBox="1">
            <a:spLocks noGrp="1"/>
          </p:cNvSpPr>
          <p:nvPr>
            <p:ph type="body" idx="1"/>
          </p:nvPr>
        </p:nvSpPr>
        <p:spPr>
          <a:xfrm>
            <a:off x="332164" y="3944700"/>
            <a:ext cx="8479200" cy="1088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
        <p:nvSpPr>
          <p:cNvPr id="1543" name="Google Shape;1543;p276"/>
          <p:cNvSpPr/>
          <p:nvPr/>
        </p:nvSpPr>
        <p:spPr>
          <a:xfrm>
            <a:off x="4000254" y="0"/>
            <a:ext cx="51429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Arial"/>
              <a:ea typeface="Arial"/>
              <a:cs typeface="Arial"/>
              <a:sym typeface="Arial"/>
            </a:endParaRPr>
          </a:p>
        </p:txBody>
      </p:sp>
      <p:sp>
        <p:nvSpPr>
          <p:cNvPr id="1544" name="Google Shape;1544;p276"/>
          <p:cNvSpPr txBox="1"/>
          <p:nvPr/>
        </p:nvSpPr>
        <p:spPr>
          <a:xfrm>
            <a:off x="332164" y="3300411"/>
            <a:ext cx="4104600" cy="255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900"/>
              <a:buFont typeface="Arial"/>
              <a:buNone/>
            </a:pPr>
            <a:r>
              <a:rPr lang="en" sz="900" b="0" i="0" u="none" strike="noStrike" cap="none">
                <a:solidFill>
                  <a:schemeClr val="dk1"/>
                </a:solidFill>
                <a:latin typeface="Arial"/>
                <a:ea typeface="Arial"/>
                <a:cs typeface="Arial"/>
                <a:sym typeface="Arial"/>
              </a:rPr>
              <a:t>pwc.com</a:t>
            </a:r>
            <a:endParaRPr sz="900" b="0" i="0" u="none" strike="noStrike" cap="none">
              <a:solidFill>
                <a:schemeClr val="dk1"/>
              </a:solidFill>
              <a:latin typeface="Arial"/>
              <a:ea typeface="Arial"/>
              <a:cs typeface="Arial"/>
              <a:sym typeface="Arial"/>
            </a:endParaRPr>
          </a:p>
        </p:txBody>
      </p:sp>
      <p:sp>
        <p:nvSpPr>
          <p:cNvPr id="1545" name="Google Shape;1545;p276"/>
          <p:cNvSpPr txBox="1">
            <a:spLocks noGrp="1"/>
          </p:cNvSpPr>
          <p:nvPr>
            <p:ph type="sldNum" idx="12"/>
          </p:nvPr>
        </p:nvSpPr>
        <p:spPr>
          <a:xfrm>
            <a:off x="8556257" y="4749851"/>
            <a:ext cx="548700" cy="393600"/>
          </a:xfrm>
          <a:prstGeom prst="rect">
            <a:avLst/>
          </a:prstGeom>
          <a:noFill/>
          <a:ln>
            <a:noFill/>
          </a:ln>
        </p:spPr>
        <p:txBody>
          <a:bodyPr spcFirstLastPara="1" wrap="square" lIns="68575" tIns="68575" rIns="68575" bIns="685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matchingName="Thank You Dark">
  <p:cSld name="Thank You Dark">
    <p:bg>
      <p:bgPr>
        <a:solidFill>
          <a:srgbClr val="464646"/>
        </a:solidFill>
        <a:effectLst/>
      </p:bgPr>
    </p:bg>
    <p:spTree>
      <p:nvGrpSpPr>
        <p:cNvPr id="1" name="Shape 1546"/>
        <p:cNvGrpSpPr/>
        <p:nvPr/>
      </p:nvGrpSpPr>
      <p:grpSpPr>
        <a:xfrm>
          <a:off x="0" y="0"/>
          <a:ext cx="0" cy="0"/>
          <a:chOff x="0" y="0"/>
          <a:chExt cx="0" cy="0"/>
        </a:xfrm>
      </p:grpSpPr>
      <p:sp>
        <p:nvSpPr>
          <p:cNvPr id="1547" name="Google Shape;1547;p277"/>
          <p:cNvSpPr/>
          <p:nvPr/>
        </p:nvSpPr>
        <p:spPr>
          <a:xfrm>
            <a:off x="0" y="3705641"/>
            <a:ext cx="9143700" cy="14379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Arial"/>
              <a:ea typeface="Arial"/>
              <a:cs typeface="Arial"/>
              <a:sym typeface="Arial"/>
            </a:endParaRPr>
          </a:p>
        </p:txBody>
      </p:sp>
      <p:sp>
        <p:nvSpPr>
          <p:cNvPr id="1548" name="Google Shape;1548;p277"/>
          <p:cNvSpPr txBox="1">
            <a:spLocks noGrp="1"/>
          </p:cNvSpPr>
          <p:nvPr>
            <p:ph type="ctrTitle"/>
          </p:nvPr>
        </p:nvSpPr>
        <p:spPr>
          <a:xfrm>
            <a:off x="332165" y="321469"/>
            <a:ext cx="4104600" cy="18216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4300"/>
              <a:buFont typeface="Georgia"/>
              <a:buNone/>
              <a:defRPr sz="43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549" name="Google Shape;1549;p277"/>
          <p:cNvSpPr/>
          <p:nvPr/>
        </p:nvSpPr>
        <p:spPr>
          <a:xfrm>
            <a:off x="4000254" y="0"/>
            <a:ext cx="51429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Arial"/>
              <a:ea typeface="Arial"/>
              <a:cs typeface="Arial"/>
              <a:sym typeface="Arial"/>
            </a:endParaRPr>
          </a:p>
        </p:txBody>
      </p:sp>
      <p:sp>
        <p:nvSpPr>
          <p:cNvPr id="1550" name="Google Shape;1550;p277"/>
          <p:cNvSpPr txBox="1">
            <a:spLocks noGrp="1"/>
          </p:cNvSpPr>
          <p:nvPr>
            <p:ph type="body" idx="1"/>
          </p:nvPr>
        </p:nvSpPr>
        <p:spPr>
          <a:xfrm>
            <a:off x="332164" y="3944700"/>
            <a:ext cx="8479200" cy="1088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
        <p:nvSpPr>
          <p:cNvPr id="1551" name="Google Shape;1551;p277"/>
          <p:cNvSpPr/>
          <p:nvPr/>
        </p:nvSpPr>
        <p:spPr>
          <a:xfrm>
            <a:off x="4000254" y="0"/>
            <a:ext cx="51429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Arial"/>
              <a:ea typeface="Arial"/>
              <a:cs typeface="Arial"/>
              <a:sym typeface="Arial"/>
            </a:endParaRPr>
          </a:p>
        </p:txBody>
      </p:sp>
      <p:sp>
        <p:nvSpPr>
          <p:cNvPr id="1552" name="Google Shape;1552;p277"/>
          <p:cNvSpPr txBox="1"/>
          <p:nvPr/>
        </p:nvSpPr>
        <p:spPr>
          <a:xfrm>
            <a:off x="332164" y="3300411"/>
            <a:ext cx="4104600" cy="255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900"/>
              <a:buFont typeface="Arial"/>
              <a:buNone/>
            </a:pPr>
            <a:r>
              <a:rPr lang="en" sz="900" b="0" i="0" u="none" strike="noStrike" cap="none">
                <a:solidFill>
                  <a:schemeClr val="lt1"/>
                </a:solidFill>
                <a:latin typeface="Arial"/>
                <a:ea typeface="Arial"/>
                <a:cs typeface="Arial"/>
                <a:sym typeface="Arial"/>
              </a:rPr>
              <a:t>pwc.com</a:t>
            </a:r>
            <a:endParaRPr sz="900" b="0" i="0" u="none" strike="noStrike" cap="none">
              <a:solidFill>
                <a:schemeClr val="lt1"/>
              </a:solidFill>
              <a:latin typeface="Arial"/>
              <a:ea typeface="Arial"/>
              <a:cs typeface="Arial"/>
              <a:sym typeface="Arial"/>
            </a:endParaRPr>
          </a:p>
        </p:txBody>
      </p:sp>
      <p:sp>
        <p:nvSpPr>
          <p:cNvPr id="1553" name="Google Shape;1553;p277"/>
          <p:cNvSpPr txBox="1">
            <a:spLocks noGrp="1"/>
          </p:cNvSpPr>
          <p:nvPr>
            <p:ph type="sldNum" idx="12"/>
          </p:nvPr>
        </p:nvSpPr>
        <p:spPr>
          <a:xfrm>
            <a:off x="8556257" y="4749851"/>
            <a:ext cx="548700" cy="393600"/>
          </a:xfrm>
          <a:prstGeom prst="rect">
            <a:avLst/>
          </a:prstGeom>
          <a:noFill/>
          <a:ln>
            <a:noFill/>
          </a:ln>
        </p:spPr>
        <p:txBody>
          <a:bodyPr spcFirstLastPara="1" wrap="square" lIns="68575" tIns="68575" rIns="68575" bIns="685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matchingName="Title Slide Logo Shape Rose">
  <p:cSld name="Title Slide Logo Shape Rose">
    <p:spTree>
      <p:nvGrpSpPr>
        <p:cNvPr id="1" name="Shape 1554"/>
        <p:cNvGrpSpPr/>
        <p:nvPr/>
      </p:nvGrpSpPr>
      <p:grpSpPr>
        <a:xfrm>
          <a:off x="0" y="0"/>
          <a:ext cx="0" cy="0"/>
          <a:chOff x="0" y="0"/>
          <a:chExt cx="0" cy="0"/>
        </a:xfrm>
      </p:grpSpPr>
      <p:grpSp>
        <p:nvGrpSpPr>
          <p:cNvPr id="1555" name="Google Shape;1555;p278"/>
          <p:cNvGrpSpPr/>
          <p:nvPr/>
        </p:nvGrpSpPr>
        <p:grpSpPr>
          <a:xfrm>
            <a:off x="0" y="0"/>
            <a:ext cx="6685577" cy="5143501"/>
            <a:chOff x="0" y="0"/>
            <a:chExt cx="8914102" cy="6858001"/>
          </a:xfrm>
        </p:grpSpPr>
        <p:sp>
          <p:nvSpPr>
            <p:cNvPr id="1556" name="Google Shape;1556;p278"/>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9395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Arial"/>
                <a:ea typeface="Arial"/>
                <a:cs typeface="Arial"/>
                <a:sym typeface="Arial"/>
              </a:endParaRPr>
            </a:p>
          </p:txBody>
        </p:sp>
        <p:pic>
          <p:nvPicPr>
            <p:cNvPr id="1557" name="Google Shape;1557;p278"/>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1558" name="Google Shape;1558;p278"/>
          <p:cNvSpPr txBox="1">
            <a:spLocks noGrp="1"/>
          </p:cNvSpPr>
          <p:nvPr>
            <p:ph type="ctrTitle"/>
          </p:nvPr>
        </p:nvSpPr>
        <p:spPr>
          <a:xfrm>
            <a:off x="332164" y="756889"/>
            <a:ext cx="3943500" cy="18150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3700"/>
              <a:buFont typeface="Georgia"/>
              <a:buNone/>
              <a:defRPr sz="37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559" name="Google Shape;1559;p278"/>
          <p:cNvSpPr txBox="1">
            <a:spLocks noGrp="1"/>
          </p:cNvSpPr>
          <p:nvPr>
            <p:ph type="subTitle" idx="1"/>
          </p:nvPr>
        </p:nvSpPr>
        <p:spPr>
          <a:xfrm>
            <a:off x="332165" y="2811780"/>
            <a:ext cx="39435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1560" name="Google Shape;1560;p278"/>
          <p:cNvSpPr txBox="1">
            <a:spLocks noGrp="1"/>
          </p:cNvSpPr>
          <p:nvPr>
            <p:ph type="sldNum" idx="12"/>
          </p:nvPr>
        </p:nvSpPr>
        <p:spPr>
          <a:xfrm>
            <a:off x="8556257" y="4749851"/>
            <a:ext cx="548700" cy="393600"/>
          </a:xfrm>
          <a:prstGeom prst="rect">
            <a:avLst/>
          </a:prstGeom>
          <a:noFill/>
          <a:ln>
            <a:noFill/>
          </a:ln>
        </p:spPr>
        <p:txBody>
          <a:bodyPr spcFirstLastPara="1" wrap="square" lIns="68575" tIns="68575" rIns="68575" bIns="685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matchingName="Title and Full Content - Subtitle">
  <p:cSld name="Title and Full Content - Subtitle">
    <p:spTree>
      <p:nvGrpSpPr>
        <p:cNvPr id="1" name="Shape 1561"/>
        <p:cNvGrpSpPr/>
        <p:nvPr/>
      </p:nvGrpSpPr>
      <p:grpSpPr>
        <a:xfrm>
          <a:off x="0" y="0"/>
          <a:ext cx="0" cy="0"/>
          <a:chOff x="0" y="0"/>
          <a:chExt cx="0" cy="0"/>
        </a:xfrm>
      </p:grpSpPr>
      <p:sp>
        <p:nvSpPr>
          <p:cNvPr id="1562" name="Google Shape;1562;p279"/>
          <p:cNvSpPr txBox="1">
            <a:spLocks noGrp="1"/>
          </p:cNvSpPr>
          <p:nvPr>
            <p:ph type="body" idx="1"/>
          </p:nvPr>
        </p:nvSpPr>
        <p:spPr>
          <a:xfrm>
            <a:off x="332164" y="1577579"/>
            <a:ext cx="84792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563" name="Google Shape;1563;p279"/>
          <p:cNvSpPr txBox="1">
            <a:spLocks noGrp="1"/>
          </p:cNvSpPr>
          <p:nvPr>
            <p:ph type="title"/>
          </p:nvPr>
        </p:nvSpPr>
        <p:spPr>
          <a:xfrm>
            <a:off x="332164" y="322885"/>
            <a:ext cx="84792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564" name="Google Shape;1564;p279"/>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565" name="Google Shape;1565;p279"/>
          <p:cNvSpPr txBox="1">
            <a:spLocks noGrp="1"/>
          </p:cNvSpPr>
          <p:nvPr>
            <p:ph type="subTitle" idx="2"/>
          </p:nvPr>
        </p:nvSpPr>
        <p:spPr>
          <a:xfrm>
            <a:off x="332164" y="700075"/>
            <a:ext cx="84792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matchingName="One Column Content - Subtitle">
  <p:cSld name="One Column Content - Subtitle">
    <p:spTree>
      <p:nvGrpSpPr>
        <p:cNvPr id="1" name="Shape 1566"/>
        <p:cNvGrpSpPr/>
        <p:nvPr/>
      </p:nvGrpSpPr>
      <p:grpSpPr>
        <a:xfrm>
          <a:off x="0" y="0"/>
          <a:ext cx="0" cy="0"/>
          <a:chOff x="0" y="0"/>
          <a:chExt cx="0" cy="0"/>
        </a:xfrm>
      </p:grpSpPr>
      <p:sp>
        <p:nvSpPr>
          <p:cNvPr id="1567" name="Google Shape;1567;p280"/>
          <p:cNvSpPr txBox="1">
            <a:spLocks noGrp="1"/>
          </p:cNvSpPr>
          <p:nvPr>
            <p:ph type="body" idx="1"/>
          </p:nvPr>
        </p:nvSpPr>
        <p:spPr>
          <a:xfrm>
            <a:off x="332165" y="1577579"/>
            <a:ext cx="26469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568" name="Google Shape;1568;p280"/>
          <p:cNvSpPr txBox="1">
            <a:spLocks noGrp="1"/>
          </p:cNvSpPr>
          <p:nvPr>
            <p:ph type="title"/>
          </p:nvPr>
        </p:nvSpPr>
        <p:spPr>
          <a:xfrm>
            <a:off x="332164" y="322885"/>
            <a:ext cx="84792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569" name="Google Shape;1569;p280"/>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570" name="Google Shape;1570;p280"/>
          <p:cNvSpPr txBox="1">
            <a:spLocks noGrp="1"/>
          </p:cNvSpPr>
          <p:nvPr>
            <p:ph type="subTitle" idx="2"/>
          </p:nvPr>
        </p:nvSpPr>
        <p:spPr>
          <a:xfrm>
            <a:off x="332164" y="700075"/>
            <a:ext cx="84792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matchingName="Two Content - Subtitle">
  <p:cSld name="Two Content - Subtitle">
    <p:spTree>
      <p:nvGrpSpPr>
        <p:cNvPr id="1" name="Shape 1571"/>
        <p:cNvGrpSpPr/>
        <p:nvPr/>
      </p:nvGrpSpPr>
      <p:grpSpPr>
        <a:xfrm>
          <a:off x="0" y="0"/>
          <a:ext cx="0" cy="0"/>
          <a:chOff x="0" y="0"/>
          <a:chExt cx="0" cy="0"/>
        </a:xfrm>
      </p:grpSpPr>
      <p:sp>
        <p:nvSpPr>
          <p:cNvPr id="1572" name="Google Shape;1572;p281"/>
          <p:cNvSpPr txBox="1">
            <a:spLocks noGrp="1"/>
          </p:cNvSpPr>
          <p:nvPr>
            <p:ph type="body" idx="1"/>
          </p:nvPr>
        </p:nvSpPr>
        <p:spPr>
          <a:xfrm>
            <a:off x="332164" y="1577579"/>
            <a:ext cx="4104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573" name="Google Shape;1573;p281"/>
          <p:cNvSpPr txBox="1">
            <a:spLocks noGrp="1"/>
          </p:cNvSpPr>
          <p:nvPr>
            <p:ph type="body" idx="2"/>
          </p:nvPr>
        </p:nvSpPr>
        <p:spPr>
          <a:xfrm>
            <a:off x="4706252" y="1577578"/>
            <a:ext cx="4104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574" name="Google Shape;1574;p281"/>
          <p:cNvSpPr txBox="1">
            <a:spLocks noGrp="1"/>
          </p:cNvSpPr>
          <p:nvPr>
            <p:ph type="title"/>
          </p:nvPr>
        </p:nvSpPr>
        <p:spPr>
          <a:xfrm>
            <a:off x="332164" y="322885"/>
            <a:ext cx="84792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575" name="Google Shape;1575;p281"/>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576" name="Google Shape;1576;p281"/>
          <p:cNvSpPr txBox="1">
            <a:spLocks noGrp="1"/>
          </p:cNvSpPr>
          <p:nvPr>
            <p:ph type="subTitle" idx="3"/>
          </p:nvPr>
        </p:nvSpPr>
        <p:spPr>
          <a:xfrm>
            <a:off x="332164" y="700075"/>
            <a:ext cx="84792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matchingName="Content and Image - Subtitle">
  <p:cSld name="Content and Image - Subtitle">
    <p:spTree>
      <p:nvGrpSpPr>
        <p:cNvPr id="1" name="Shape 1577"/>
        <p:cNvGrpSpPr/>
        <p:nvPr/>
      </p:nvGrpSpPr>
      <p:grpSpPr>
        <a:xfrm>
          <a:off x="0" y="0"/>
          <a:ext cx="0" cy="0"/>
          <a:chOff x="0" y="0"/>
          <a:chExt cx="0" cy="0"/>
        </a:xfrm>
      </p:grpSpPr>
      <p:sp>
        <p:nvSpPr>
          <p:cNvPr id="1578" name="Google Shape;1578;p282"/>
          <p:cNvSpPr/>
          <p:nvPr/>
        </p:nvSpPr>
        <p:spPr>
          <a:xfrm>
            <a:off x="4571719" y="0"/>
            <a:ext cx="45717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79" name="Google Shape;1579;p282"/>
          <p:cNvSpPr txBox="1">
            <a:spLocks noGrp="1"/>
          </p:cNvSpPr>
          <p:nvPr>
            <p:ph type="body" idx="1"/>
          </p:nvPr>
        </p:nvSpPr>
        <p:spPr>
          <a:xfrm>
            <a:off x="332164" y="1577579"/>
            <a:ext cx="39879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580" name="Google Shape;1580;p282"/>
          <p:cNvSpPr txBox="1">
            <a:spLocks noGrp="1"/>
          </p:cNvSpPr>
          <p:nvPr>
            <p:ph type="title"/>
          </p:nvPr>
        </p:nvSpPr>
        <p:spPr>
          <a:xfrm>
            <a:off x="332165" y="322885"/>
            <a:ext cx="39879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581" name="Google Shape;1581;p282"/>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582" name="Google Shape;1582;p282"/>
          <p:cNvSpPr txBox="1">
            <a:spLocks noGrp="1"/>
          </p:cNvSpPr>
          <p:nvPr>
            <p:ph type="subTitle" idx="2"/>
          </p:nvPr>
        </p:nvSpPr>
        <p:spPr>
          <a:xfrm>
            <a:off x="332164" y="700075"/>
            <a:ext cx="39879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matchingName="Three Content - Subtitle">
  <p:cSld name="Three Content - Subtitle">
    <p:spTree>
      <p:nvGrpSpPr>
        <p:cNvPr id="1" name="Shape 1583"/>
        <p:cNvGrpSpPr/>
        <p:nvPr/>
      </p:nvGrpSpPr>
      <p:grpSpPr>
        <a:xfrm>
          <a:off x="0" y="0"/>
          <a:ext cx="0" cy="0"/>
          <a:chOff x="0" y="0"/>
          <a:chExt cx="0" cy="0"/>
        </a:xfrm>
      </p:grpSpPr>
      <p:sp>
        <p:nvSpPr>
          <p:cNvPr id="1584" name="Google Shape;1584;p283"/>
          <p:cNvSpPr txBox="1">
            <a:spLocks noGrp="1"/>
          </p:cNvSpPr>
          <p:nvPr>
            <p:ph type="body" idx="1"/>
          </p:nvPr>
        </p:nvSpPr>
        <p:spPr>
          <a:xfrm>
            <a:off x="332164" y="1577579"/>
            <a:ext cx="26469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585" name="Google Shape;1585;p283"/>
          <p:cNvSpPr txBox="1">
            <a:spLocks noGrp="1"/>
          </p:cNvSpPr>
          <p:nvPr>
            <p:ph type="body" idx="2"/>
          </p:nvPr>
        </p:nvSpPr>
        <p:spPr>
          <a:xfrm>
            <a:off x="3249016" y="1577579"/>
            <a:ext cx="26469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586" name="Google Shape;1586;p283"/>
          <p:cNvSpPr txBox="1">
            <a:spLocks noGrp="1"/>
          </p:cNvSpPr>
          <p:nvPr>
            <p:ph type="body" idx="3"/>
          </p:nvPr>
        </p:nvSpPr>
        <p:spPr>
          <a:xfrm>
            <a:off x="6164678" y="1577579"/>
            <a:ext cx="26469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587" name="Google Shape;1587;p283"/>
          <p:cNvSpPr txBox="1">
            <a:spLocks noGrp="1"/>
          </p:cNvSpPr>
          <p:nvPr>
            <p:ph type="title"/>
          </p:nvPr>
        </p:nvSpPr>
        <p:spPr>
          <a:xfrm>
            <a:off x="332164" y="322885"/>
            <a:ext cx="84792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588" name="Google Shape;1588;p283"/>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589" name="Google Shape;1589;p283"/>
          <p:cNvSpPr txBox="1">
            <a:spLocks noGrp="1"/>
          </p:cNvSpPr>
          <p:nvPr>
            <p:ph type="subTitle" idx="4"/>
          </p:nvPr>
        </p:nvSpPr>
        <p:spPr>
          <a:xfrm>
            <a:off x="332164" y="700075"/>
            <a:ext cx="84792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matchingName="Four Content - Subtitle">
  <p:cSld name="Four Content - Subtitle">
    <p:spTree>
      <p:nvGrpSpPr>
        <p:cNvPr id="1" name="Shape 1590"/>
        <p:cNvGrpSpPr/>
        <p:nvPr/>
      </p:nvGrpSpPr>
      <p:grpSpPr>
        <a:xfrm>
          <a:off x="0" y="0"/>
          <a:ext cx="0" cy="0"/>
          <a:chOff x="0" y="0"/>
          <a:chExt cx="0" cy="0"/>
        </a:xfrm>
      </p:grpSpPr>
      <p:sp>
        <p:nvSpPr>
          <p:cNvPr id="1591" name="Google Shape;1591;p284"/>
          <p:cNvSpPr txBox="1">
            <a:spLocks noGrp="1"/>
          </p:cNvSpPr>
          <p:nvPr>
            <p:ph type="body" idx="1"/>
          </p:nvPr>
        </p:nvSpPr>
        <p:spPr>
          <a:xfrm>
            <a:off x="332164" y="1577579"/>
            <a:ext cx="19170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592" name="Google Shape;1592;p284"/>
          <p:cNvSpPr txBox="1">
            <a:spLocks noGrp="1"/>
          </p:cNvSpPr>
          <p:nvPr>
            <p:ph type="body" idx="2"/>
          </p:nvPr>
        </p:nvSpPr>
        <p:spPr>
          <a:xfrm>
            <a:off x="2520305" y="1577579"/>
            <a:ext cx="19170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593" name="Google Shape;1593;p284"/>
          <p:cNvSpPr txBox="1">
            <a:spLocks noGrp="1"/>
          </p:cNvSpPr>
          <p:nvPr>
            <p:ph type="body" idx="3"/>
          </p:nvPr>
        </p:nvSpPr>
        <p:spPr>
          <a:xfrm>
            <a:off x="4706252" y="1577579"/>
            <a:ext cx="19170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594" name="Google Shape;1594;p284"/>
          <p:cNvSpPr txBox="1">
            <a:spLocks noGrp="1"/>
          </p:cNvSpPr>
          <p:nvPr>
            <p:ph type="body" idx="4"/>
          </p:nvPr>
        </p:nvSpPr>
        <p:spPr>
          <a:xfrm>
            <a:off x="6892198" y="1577579"/>
            <a:ext cx="19170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595" name="Google Shape;1595;p284"/>
          <p:cNvSpPr txBox="1">
            <a:spLocks noGrp="1"/>
          </p:cNvSpPr>
          <p:nvPr>
            <p:ph type="title"/>
          </p:nvPr>
        </p:nvSpPr>
        <p:spPr>
          <a:xfrm>
            <a:off x="332164" y="322885"/>
            <a:ext cx="84792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596" name="Google Shape;1596;p284"/>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597" name="Google Shape;1597;p284"/>
          <p:cNvSpPr txBox="1">
            <a:spLocks noGrp="1"/>
          </p:cNvSpPr>
          <p:nvPr>
            <p:ph type="subTitle" idx="5"/>
          </p:nvPr>
        </p:nvSpPr>
        <p:spPr>
          <a:xfrm>
            <a:off x="332164" y="700075"/>
            <a:ext cx="84792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76"/>
        <p:cNvGrpSpPr/>
        <p:nvPr/>
      </p:nvGrpSpPr>
      <p:grpSpPr>
        <a:xfrm>
          <a:off x="0" y="0"/>
          <a:ext cx="0" cy="0"/>
          <a:chOff x="0" y="0"/>
          <a:chExt cx="0" cy="0"/>
        </a:xfrm>
      </p:grpSpPr>
      <p:sp>
        <p:nvSpPr>
          <p:cNvPr id="177" name="Google Shape;177;p30"/>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78" name="Google Shape;178;p30"/>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matchingName="Five Content - Subtitle">
  <p:cSld name="Five Content - Subtitle">
    <p:spTree>
      <p:nvGrpSpPr>
        <p:cNvPr id="1" name="Shape 1598"/>
        <p:cNvGrpSpPr/>
        <p:nvPr/>
      </p:nvGrpSpPr>
      <p:grpSpPr>
        <a:xfrm>
          <a:off x="0" y="0"/>
          <a:ext cx="0" cy="0"/>
          <a:chOff x="0" y="0"/>
          <a:chExt cx="0" cy="0"/>
        </a:xfrm>
      </p:grpSpPr>
      <p:sp>
        <p:nvSpPr>
          <p:cNvPr id="1599" name="Google Shape;1599;p285"/>
          <p:cNvSpPr txBox="1">
            <a:spLocks noGrp="1"/>
          </p:cNvSpPr>
          <p:nvPr>
            <p:ph type="body" idx="1"/>
          </p:nvPr>
        </p:nvSpPr>
        <p:spPr>
          <a:xfrm>
            <a:off x="332164"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600" name="Google Shape;1600;p285"/>
          <p:cNvSpPr txBox="1">
            <a:spLocks noGrp="1"/>
          </p:cNvSpPr>
          <p:nvPr>
            <p:ph type="body" idx="2"/>
          </p:nvPr>
        </p:nvSpPr>
        <p:spPr>
          <a:xfrm>
            <a:off x="2082656"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601" name="Google Shape;1601;p285"/>
          <p:cNvSpPr txBox="1">
            <a:spLocks noGrp="1"/>
          </p:cNvSpPr>
          <p:nvPr>
            <p:ph type="body" idx="3"/>
          </p:nvPr>
        </p:nvSpPr>
        <p:spPr>
          <a:xfrm>
            <a:off x="3833147"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602" name="Google Shape;1602;p285"/>
          <p:cNvSpPr txBox="1">
            <a:spLocks noGrp="1"/>
          </p:cNvSpPr>
          <p:nvPr>
            <p:ph type="body" idx="4"/>
          </p:nvPr>
        </p:nvSpPr>
        <p:spPr>
          <a:xfrm>
            <a:off x="5583638"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603" name="Google Shape;1603;p285"/>
          <p:cNvSpPr txBox="1">
            <a:spLocks noGrp="1"/>
          </p:cNvSpPr>
          <p:nvPr>
            <p:ph type="body" idx="5"/>
          </p:nvPr>
        </p:nvSpPr>
        <p:spPr>
          <a:xfrm>
            <a:off x="7334131"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604" name="Google Shape;1604;p285"/>
          <p:cNvSpPr txBox="1">
            <a:spLocks noGrp="1"/>
          </p:cNvSpPr>
          <p:nvPr>
            <p:ph type="title"/>
          </p:nvPr>
        </p:nvSpPr>
        <p:spPr>
          <a:xfrm>
            <a:off x="332164" y="322885"/>
            <a:ext cx="84792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605" name="Google Shape;1605;p285"/>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606" name="Google Shape;1606;p285"/>
          <p:cNvSpPr txBox="1">
            <a:spLocks noGrp="1"/>
          </p:cNvSpPr>
          <p:nvPr>
            <p:ph type="subTitle" idx="6"/>
          </p:nvPr>
        </p:nvSpPr>
        <p:spPr>
          <a:xfrm>
            <a:off x="332164" y="700075"/>
            <a:ext cx="84792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matchingName="Three Images - Subtitle">
  <p:cSld name="Three Images - Subtitle">
    <p:spTree>
      <p:nvGrpSpPr>
        <p:cNvPr id="1" name="Shape 1607"/>
        <p:cNvGrpSpPr/>
        <p:nvPr/>
      </p:nvGrpSpPr>
      <p:grpSpPr>
        <a:xfrm>
          <a:off x="0" y="0"/>
          <a:ext cx="0" cy="0"/>
          <a:chOff x="0" y="0"/>
          <a:chExt cx="0" cy="0"/>
        </a:xfrm>
      </p:grpSpPr>
      <p:sp>
        <p:nvSpPr>
          <p:cNvPr id="1608" name="Google Shape;1608;p286"/>
          <p:cNvSpPr/>
          <p:nvPr/>
        </p:nvSpPr>
        <p:spPr>
          <a:xfrm>
            <a:off x="332163" y="1575197"/>
            <a:ext cx="2646900" cy="22632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09" name="Google Shape;1609;p286"/>
          <p:cNvSpPr/>
          <p:nvPr/>
        </p:nvSpPr>
        <p:spPr>
          <a:xfrm>
            <a:off x="3248420" y="1575197"/>
            <a:ext cx="2646900" cy="22632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10" name="Google Shape;1610;p286"/>
          <p:cNvSpPr/>
          <p:nvPr/>
        </p:nvSpPr>
        <p:spPr>
          <a:xfrm>
            <a:off x="6164677" y="1575197"/>
            <a:ext cx="2646900" cy="22632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11" name="Google Shape;1611;p286"/>
          <p:cNvSpPr txBox="1">
            <a:spLocks noGrp="1"/>
          </p:cNvSpPr>
          <p:nvPr>
            <p:ph type="body" idx="1"/>
          </p:nvPr>
        </p:nvSpPr>
        <p:spPr>
          <a:xfrm>
            <a:off x="332164" y="3960019"/>
            <a:ext cx="2646900" cy="6693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612" name="Google Shape;1612;p286"/>
          <p:cNvSpPr txBox="1">
            <a:spLocks noGrp="1"/>
          </p:cNvSpPr>
          <p:nvPr>
            <p:ph type="body" idx="2"/>
          </p:nvPr>
        </p:nvSpPr>
        <p:spPr>
          <a:xfrm>
            <a:off x="3248421" y="3960019"/>
            <a:ext cx="2646900" cy="6693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613" name="Google Shape;1613;p286"/>
          <p:cNvSpPr txBox="1">
            <a:spLocks noGrp="1"/>
          </p:cNvSpPr>
          <p:nvPr>
            <p:ph type="body" idx="3"/>
          </p:nvPr>
        </p:nvSpPr>
        <p:spPr>
          <a:xfrm>
            <a:off x="6164678" y="3960019"/>
            <a:ext cx="2646900" cy="6693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614" name="Google Shape;1614;p286"/>
          <p:cNvSpPr txBox="1">
            <a:spLocks noGrp="1"/>
          </p:cNvSpPr>
          <p:nvPr>
            <p:ph type="title"/>
          </p:nvPr>
        </p:nvSpPr>
        <p:spPr>
          <a:xfrm>
            <a:off x="332164" y="322885"/>
            <a:ext cx="84792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615" name="Google Shape;1615;p286"/>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616" name="Google Shape;1616;p286"/>
          <p:cNvSpPr txBox="1">
            <a:spLocks noGrp="1"/>
          </p:cNvSpPr>
          <p:nvPr>
            <p:ph type="subTitle" idx="4"/>
          </p:nvPr>
        </p:nvSpPr>
        <p:spPr>
          <a:xfrm>
            <a:off x="332164" y="700075"/>
            <a:ext cx="84792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matchingName="Four Text Boxes for Icons - Subtitle">
  <p:cSld name="Four Text Boxes for Icons - Subtitle">
    <p:spTree>
      <p:nvGrpSpPr>
        <p:cNvPr id="1" name="Shape 1617"/>
        <p:cNvGrpSpPr/>
        <p:nvPr/>
      </p:nvGrpSpPr>
      <p:grpSpPr>
        <a:xfrm>
          <a:off x="0" y="0"/>
          <a:ext cx="0" cy="0"/>
          <a:chOff x="0" y="0"/>
          <a:chExt cx="0" cy="0"/>
        </a:xfrm>
      </p:grpSpPr>
      <p:sp>
        <p:nvSpPr>
          <p:cNvPr id="1618" name="Google Shape;1618;p287"/>
          <p:cNvSpPr txBox="1">
            <a:spLocks noGrp="1"/>
          </p:cNvSpPr>
          <p:nvPr>
            <p:ph type="body" idx="1"/>
          </p:nvPr>
        </p:nvSpPr>
        <p:spPr>
          <a:xfrm>
            <a:off x="332164" y="2571750"/>
            <a:ext cx="1920300" cy="20574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619" name="Google Shape;1619;p287"/>
          <p:cNvSpPr txBox="1">
            <a:spLocks noGrp="1"/>
          </p:cNvSpPr>
          <p:nvPr>
            <p:ph type="body" idx="2"/>
          </p:nvPr>
        </p:nvSpPr>
        <p:spPr>
          <a:xfrm>
            <a:off x="2518494" y="2571750"/>
            <a:ext cx="1920300" cy="20574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620" name="Google Shape;1620;p287"/>
          <p:cNvSpPr txBox="1">
            <a:spLocks noGrp="1"/>
          </p:cNvSpPr>
          <p:nvPr>
            <p:ph type="body" idx="3"/>
          </p:nvPr>
        </p:nvSpPr>
        <p:spPr>
          <a:xfrm>
            <a:off x="4704822" y="2571750"/>
            <a:ext cx="1920300" cy="20574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621" name="Google Shape;1621;p287"/>
          <p:cNvSpPr txBox="1">
            <a:spLocks noGrp="1"/>
          </p:cNvSpPr>
          <p:nvPr>
            <p:ph type="body" idx="4"/>
          </p:nvPr>
        </p:nvSpPr>
        <p:spPr>
          <a:xfrm>
            <a:off x="6891152" y="2571750"/>
            <a:ext cx="1920300" cy="20574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622" name="Google Shape;1622;p287"/>
          <p:cNvSpPr txBox="1">
            <a:spLocks noGrp="1"/>
          </p:cNvSpPr>
          <p:nvPr>
            <p:ph type="title"/>
          </p:nvPr>
        </p:nvSpPr>
        <p:spPr>
          <a:xfrm>
            <a:off x="332164" y="322885"/>
            <a:ext cx="84792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623" name="Google Shape;1623;p287"/>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624" name="Google Shape;1624;p287"/>
          <p:cNvSpPr txBox="1">
            <a:spLocks noGrp="1"/>
          </p:cNvSpPr>
          <p:nvPr>
            <p:ph type="subTitle" idx="5"/>
          </p:nvPr>
        </p:nvSpPr>
        <p:spPr>
          <a:xfrm>
            <a:off x="332164" y="700075"/>
            <a:ext cx="84792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matchingName="Four Team Images - Subtitle">
  <p:cSld name="Four Team Images - Subtitle">
    <p:spTree>
      <p:nvGrpSpPr>
        <p:cNvPr id="1" name="Shape 1625"/>
        <p:cNvGrpSpPr/>
        <p:nvPr/>
      </p:nvGrpSpPr>
      <p:grpSpPr>
        <a:xfrm>
          <a:off x="0" y="0"/>
          <a:ext cx="0" cy="0"/>
          <a:chOff x="0" y="0"/>
          <a:chExt cx="0" cy="0"/>
        </a:xfrm>
      </p:grpSpPr>
      <p:sp>
        <p:nvSpPr>
          <p:cNvPr id="1626" name="Google Shape;1626;p288"/>
          <p:cNvSpPr/>
          <p:nvPr/>
        </p:nvSpPr>
        <p:spPr>
          <a:xfrm>
            <a:off x="332164"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27" name="Google Shape;1627;p288"/>
          <p:cNvSpPr/>
          <p:nvPr/>
        </p:nvSpPr>
        <p:spPr>
          <a:xfrm>
            <a:off x="2519573"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28" name="Google Shape;1628;p288"/>
          <p:cNvSpPr/>
          <p:nvPr/>
        </p:nvSpPr>
        <p:spPr>
          <a:xfrm>
            <a:off x="4706982"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29" name="Google Shape;1629;p288"/>
          <p:cNvSpPr/>
          <p:nvPr/>
        </p:nvSpPr>
        <p:spPr>
          <a:xfrm>
            <a:off x="6894392"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30" name="Google Shape;1630;p288"/>
          <p:cNvSpPr txBox="1">
            <a:spLocks noGrp="1"/>
          </p:cNvSpPr>
          <p:nvPr>
            <p:ph type="body" idx="1"/>
          </p:nvPr>
        </p:nvSpPr>
        <p:spPr>
          <a:xfrm>
            <a:off x="332164" y="2743200"/>
            <a:ext cx="1920300" cy="1885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1631" name="Google Shape;1631;p288"/>
          <p:cNvSpPr txBox="1">
            <a:spLocks noGrp="1"/>
          </p:cNvSpPr>
          <p:nvPr>
            <p:ph type="body" idx="2"/>
          </p:nvPr>
        </p:nvSpPr>
        <p:spPr>
          <a:xfrm>
            <a:off x="2518493" y="2743200"/>
            <a:ext cx="1920300" cy="1885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1632" name="Google Shape;1632;p288"/>
          <p:cNvSpPr txBox="1">
            <a:spLocks noGrp="1"/>
          </p:cNvSpPr>
          <p:nvPr>
            <p:ph type="body" idx="3"/>
          </p:nvPr>
        </p:nvSpPr>
        <p:spPr>
          <a:xfrm>
            <a:off x="4704822" y="2743200"/>
            <a:ext cx="1920300" cy="1885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1633" name="Google Shape;1633;p288"/>
          <p:cNvSpPr txBox="1">
            <a:spLocks noGrp="1"/>
          </p:cNvSpPr>
          <p:nvPr>
            <p:ph type="body" idx="4"/>
          </p:nvPr>
        </p:nvSpPr>
        <p:spPr>
          <a:xfrm>
            <a:off x="6891152" y="2743200"/>
            <a:ext cx="1920300" cy="1885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1634" name="Google Shape;1634;p288"/>
          <p:cNvSpPr txBox="1">
            <a:spLocks noGrp="1"/>
          </p:cNvSpPr>
          <p:nvPr>
            <p:ph type="title"/>
          </p:nvPr>
        </p:nvSpPr>
        <p:spPr>
          <a:xfrm>
            <a:off x="332164" y="322885"/>
            <a:ext cx="84792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635" name="Google Shape;1635;p288"/>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636" name="Google Shape;1636;p288"/>
          <p:cNvSpPr txBox="1">
            <a:spLocks noGrp="1"/>
          </p:cNvSpPr>
          <p:nvPr>
            <p:ph type="subTitle" idx="5"/>
          </p:nvPr>
        </p:nvSpPr>
        <p:spPr>
          <a:xfrm>
            <a:off x="332164" y="700075"/>
            <a:ext cx="84792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matchingName="One Column Chart - Subtitle">
  <p:cSld name="One Column Chart - Subtitle">
    <p:spTree>
      <p:nvGrpSpPr>
        <p:cNvPr id="1" name="Shape 1637"/>
        <p:cNvGrpSpPr/>
        <p:nvPr/>
      </p:nvGrpSpPr>
      <p:grpSpPr>
        <a:xfrm>
          <a:off x="0" y="0"/>
          <a:ext cx="0" cy="0"/>
          <a:chOff x="0" y="0"/>
          <a:chExt cx="0" cy="0"/>
        </a:xfrm>
      </p:grpSpPr>
      <p:sp>
        <p:nvSpPr>
          <p:cNvPr id="1638" name="Google Shape;1638;p289"/>
          <p:cNvSpPr txBox="1">
            <a:spLocks noGrp="1"/>
          </p:cNvSpPr>
          <p:nvPr>
            <p:ph type="body" idx="1"/>
          </p:nvPr>
        </p:nvSpPr>
        <p:spPr>
          <a:xfrm>
            <a:off x="332165" y="1577579"/>
            <a:ext cx="26469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639" name="Google Shape;1639;p289"/>
          <p:cNvSpPr txBox="1">
            <a:spLocks noGrp="1"/>
          </p:cNvSpPr>
          <p:nvPr>
            <p:ph type="title"/>
          </p:nvPr>
        </p:nvSpPr>
        <p:spPr>
          <a:xfrm>
            <a:off x="332164" y="322885"/>
            <a:ext cx="84792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640" name="Google Shape;1640;p289"/>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641" name="Google Shape;1641;p289"/>
          <p:cNvSpPr txBox="1">
            <a:spLocks noGrp="1"/>
          </p:cNvSpPr>
          <p:nvPr>
            <p:ph type="subTitle" idx="2"/>
          </p:nvPr>
        </p:nvSpPr>
        <p:spPr>
          <a:xfrm>
            <a:off x="332164" y="700075"/>
            <a:ext cx="84792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matchingName="Section Header Rose Manual">
  <p:cSld name="Section Header Rose Manual">
    <p:bg>
      <p:bgPr>
        <a:solidFill>
          <a:srgbClr val="D93954"/>
        </a:solidFill>
        <a:effectLst/>
      </p:bgPr>
    </p:bg>
    <p:spTree>
      <p:nvGrpSpPr>
        <p:cNvPr id="1" name="Shape 1642"/>
        <p:cNvGrpSpPr/>
        <p:nvPr/>
      </p:nvGrpSpPr>
      <p:grpSpPr>
        <a:xfrm>
          <a:off x="0" y="0"/>
          <a:ext cx="0" cy="0"/>
          <a:chOff x="0" y="0"/>
          <a:chExt cx="0" cy="0"/>
        </a:xfrm>
      </p:grpSpPr>
      <p:sp>
        <p:nvSpPr>
          <p:cNvPr id="1643" name="Google Shape;1643;p290"/>
          <p:cNvSpPr txBox="1">
            <a:spLocks noGrp="1"/>
          </p:cNvSpPr>
          <p:nvPr>
            <p:ph type="title"/>
          </p:nvPr>
        </p:nvSpPr>
        <p:spPr>
          <a:xfrm>
            <a:off x="332164" y="321469"/>
            <a:ext cx="1030800" cy="14745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lt1"/>
              </a:buClr>
              <a:buSzPts val="10800"/>
              <a:buFont typeface="Arial"/>
              <a:buNone/>
              <a:defRPr sz="108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644" name="Google Shape;1644;p290"/>
          <p:cNvSpPr txBox="1">
            <a:spLocks noGrp="1"/>
          </p:cNvSpPr>
          <p:nvPr>
            <p:ph type="sldNum" idx="12"/>
          </p:nvPr>
        </p:nvSpPr>
        <p:spPr>
          <a:xfrm>
            <a:off x="8556257" y="4749851"/>
            <a:ext cx="548700" cy="393600"/>
          </a:xfrm>
          <a:prstGeom prst="rect">
            <a:avLst/>
          </a:prstGeom>
          <a:noFill/>
          <a:ln>
            <a:noFill/>
          </a:ln>
        </p:spPr>
        <p:txBody>
          <a:bodyPr spcFirstLastPara="1" wrap="square" lIns="68575" tIns="68575" rIns="68575" bIns="685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matchingName="Title and Chart Dark 1">
  <p:cSld name="Title and Chart Dark_1">
    <p:bg>
      <p:bgPr>
        <a:solidFill>
          <a:srgbClr val="464646"/>
        </a:solidFill>
        <a:effectLst/>
      </p:bgPr>
    </p:bg>
    <p:spTree>
      <p:nvGrpSpPr>
        <p:cNvPr id="1" name="Shape 1645"/>
        <p:cNvGrpSpPr/>
        <p:nvPr/>
      </p:nvGrpSpPr>
      <p:grpSpPr>
        <a:xfrm>
          <a:off x="0" y="0"/>
          <a:ext cx="0" cy="0"/>
          <a:chOff x="0" y="0"/>
          <a:chExt cx="0" cy="0"/>
        </a:xfrm>
      </p:grpSpPr>
      <p:sp>
        <p:nvSpPr>
          <p:cNvPr id="1646" name="Google Shape;1646;p291"/>
          <p:cNvSpPr>
            <a:spLocks noGrp="1"/>
          </p:cNvSpPr>
          <p:nvPr>
            <p:ph type="chart" idx="2"/>
          </p:nvPr>
        </p:nvSpPr>
        <p:spPr>
          <a:xfrm>
            <a:off x="332164" y="1577579"/>
            <a:ext cx="8479200" cy="3051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9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3pPr>
            <a:lvl4pPr marR="0" lvl="3"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R="0" lvl="4"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R="0" lvl="5"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R="0" lvl="6"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R="0" lvl="7"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R="0" lvl="8" algn="l" rtl="0">
              <a:lnSpc>
                <a:spcPct val="100000"/>
              </a:lnSpc>
              <a:spcBef>
                <a:spcPts val="500"/>
              </a:spcBef>
              <a:spcAft>
                <a:spcPts val="5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1647" name="Google Shape;1647;p291"/>
          <p:cNvSpPr txBox="1">
            <a:spLocks noGrp="1"/>
          </p:cNvSpPr>
          <p:nvPr>
            <p:ph type="title"/>
          </p:nvPr>
        </p:nvSpPr>
        <p:spPr>
          <a:xfrm>
            <a:off x="332164" y="324001"/>
            <a:ext cx="8479200" cy="10404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lt1"/>
              </a:buClr>
              <a:buSzPts val="2400"/>
              <a:buFont typeface="Georgia"/>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48" name="Google Shape;1648;p291"/>
          <p:cNvSpPr txBox="1">
            <a:spLocks noGrp="1"/>
          </p:cNvSpPr>
          <p:nvPr>
            <p:ph type="dt" idx="10"/>
          </p:nvPr>
        </p:nvSpPr>
        <p:spPr>
          <a:xfrm>
            <a:off x="7487762" y="4766310"/>
            <a:ext cx="13239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649" name="Google Shape;1649;p291"/>
          <p:cNvSpPr txBox="1">
            <a:spLocks noGrp="1"/>
          </p:cNvSpPr>
          <p:nvPr>
            <p:ph type="ftr" idx="11"/>
          </p:nvPr>
        </p:nvSpPr>
        <p:spPr>
          <a:xfrm>
            <a:off x="332164" y="4766310"/>
            <a:ext cx="41052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650" name="Google Shape;1650;p291"/>
          <p:cNvSpPr txBox="1">
            <a:spLocks noGrp="1"/>
          </p:cNvSpPr>
          <p:nvPr>
            <p:ph type="sldNum" idx="12"/>
          </p:nvPr>
        </p:nvSpPr>
        <p:spPr>
          <a:xfrm>
            <a:off x="7487762" y="4869180"/>
            <a:ext cx="13239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51"/>
        <p:cNvGrpSpPr/>
        <p:nvPr/>
      </p:nvGrpSpPr>
      <p:grpSpPr>
        <a:xfrm>
          <a:off x="0" y="0"/>
          <a:ext cx="0" cy="0"/>
          <a:chOff x="0" y="0"/>
          <a:chExt cx="0" cy="0"/>
        </a:xfrm>
      </p:grpSpPr>
      <p:sp>
        <p:nvSpPr>
          <p:cNvPr id="1652" name="Google Shape;1652;p292"/>
          <p:cNvSpPr txBox="1">
            <a:spLocks noGrp="1"/>
          </p:cNvSpPr>
          <p:nvPr>
            <p:ph type="title"/>
          </p:nvPr>
        </p:nvSpPr>
        <p:spPr>
          <a:xfrm>
            <a:off x="311681" y="445025"/>
            <a:ext cx="8520000" cy="5727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SzPts val="2400"/>
              <a:buNone/>
              <a:defRPr/>
            </a:lvl1pPr>
            <a:lvl2pPr lvl="1" algn="l" rtl="0">
              <a:lnSpc>
                <a:spcPct val="100000"/>
              </a:lnSpc>
              <a:spcBef>
                <a:spcPts val="0"/>
              </a:spcBef>
              <a:spcAft>
                <a:spcPts val="0"/>
              </a:spcAft>
              <a:buSzPts val="1000"/>
              <a:buNone/>
              <a:defRPr/>
            </a:lvl2pPr>
            <a:lvl3pPr lvl="2" algn="l" rtl="0">
              <a:lnSpc>
                <a:spcPct val="100000"/>
              </a:lnSpc>
              <a:spcBef>
                <a:spcPts val="0"/>
              </a:spcBef>
              <a:spcAft>
                <a:spcPts val="0"/>
              </a:spcAft>
              <a:buSzPts val="1000"/>
              <a:buNone/>
              <a:defRPr/>
            </a:lvl3pPr>
            <a:lvl4pPr lvl="3" algn="l" rtl="0">
              <a:lnSpc>
                <a:spcPct val="100000"/>
              </a:lnSpc>
              <a:spcBef>
                <a:spcPts val="0"/>
              </a:spcBef>
              <a:spcAft>
                <a:spcPts val="0"/>
              </a:spcAft>
              <a:buSzPts val="1000"/>
              <a:buNone/>
              <a:defRPr/>
            </a:lvl4pPr>
            <a:lvl5pPr lvl="4" algn="l" rtl="0">
              <a:lnSpc>
                <a:spcPct val="100000"/>
              </a:lnSpc>
              <a:spcBef>
                <a:spcPts val="0"/>
              </a:spcBef>
              <a:spcAft>
                <a:spcPts val="0"/>
              </a:spcAft>
              <a:buSzPts val="1000"/>
              <a:buNone/>
              <a:defRPr/>
            </a:lvl5pPr>
            <a:lvl6pPr lvl="5" algn="l" rtl="0">
              <a:lnSpc>
                <a:spcPct val="100000"/>
              </a:lnSpc>
              <a:spcBef>
                <a:spcPts val="0"/>
              </a:spcBef>
              <a:spcAft>
                <a:spcPts val="0"/>
              </a:spcAft>
              <a:buSzPts val="1000"/>
              <a:buNone/>
              <a:defRPr/>
            </a:lvl6pPr>
            <a:lvl7pPr lvl="6" algn="l" rtl="0">
              <a:lnSpc>
                <a:spcPct val="100000"/>
              </a:lnSpc>
              <a:spcBef>
                <a:spcPts val="0"/>
              </a:spcBef>
              <a:spcAft>
                <a:spcPts val="0"/>
              </a:spcAft>
              <a:buSzPts val="1000"/>
              <a:buNone/>
              <a:defRPr/>
            </a:lvl7pPr>
            <a:lvl8pPr lvl="7" algn="l" rtl="0">
              <a:lnSpc>
                <a:spcPct val="100000"/>
              </a:lnSpc>
              <a:spcBef>
                <a:spcPts val="0"/>
              </a:spcBef>
              <a:spcAft>
                <a:spcPts val="0"/>
              </a:spcAft>
              <a:buSzPts val="1000"/>
              <a:buNone/>
              <a:defRPr/>
            </a:lvl8pPr>
            <a:lvl9pPr lvl="8" algn="l" rtl="0">
              <a:lnSpc>
                <a:spcPct val="100000"/>
              </a:lnSpc>
              <a:spcBef>
                <a:spcPts val="0"/>
              </a:spcBef>
              <a:spcAft>
                <a:spcPts val="0"/>
              </a:spcAft>
              <a:buSzPts val="1000"/>
              <a:buNone/>
              <a:defRPr/>
            </a:lvl9pPr>
          </a:lstStyle>
          <a:p>
            <a:endParaRPr/>
          </a:p>
        </p:txBody>
      </p:sp>
      <p:sp>
        <p:nvSpPr>
          <p:cNvPr id="1653" name="Google Shape;1653;p292"/>
          <p:cNvSpPr txBox="1">
            <a:spLocks noGrp="1"/>
          </p:cNvSpPr>
          <p:nvPr>
            <p:ph type="body" idx="1"/>
          </p:nvPr>
        </p:nvSpPr>
        <p:spPr>
          <a:xfrm>
            <a:off x="311681" y="1152475"/>
            <a:ext cx="8520000" cy="3416400"/>
          </a:xfrm>
          <a:prstGeom prst="rect">
            <a:avLst/>
          </a:prstGeom>
          <a:noFill/>
          <a:ln>
            <a:noFill/>
          </a:ln>
        </p:spPr>
        <p:txBody>
          <a:bodyPr spcFirstLastPara="1" wrap="square" lIns="0" tIns="0" rIns="0" bIns="0" anchor="t" anchorCtr="0">
            <a:noAutofit/>
          </a:bodyPr>
          <a:lstStyle>
            <a:lvl1pPr marL="457200" lvl="0" indent="-304800" algn="l" rtl="0">
              <a:lnSpc>
                <a:spcPct val="100000"/>
              </a:lnSpc>
              <a:spcBef>
                <a:spcPts val="0"/>
              </a:spcBef>
              <a:spcAft>
                <a:spcPts val="0"/>
              </a:spcAft>
              <a:buSzPts val="1200"/>
              <a:buChar char="•"/>
              <a:defRPr/>
            </a:lvl1pPr>
            <a:lvl2pPr marL="914400" lvl="1" indent="-304800" algn="l" rtl="0">
              <a:lnSpc>
                <a:spcPct val="100000"/>
              </a:lnSpc>
              <a:spcBef>
                <a:spcPts val="400"/>
              </a:spcBef>
              <a:spcAft>
                <a:spcPts val="0"/>
              </a:spcAft>
              <a:buSzPts val="1200"/>
              <a:buChar char="–"/>
              <a:defRPr/>
            </a:lvl2pPr>
            <a:lvl3pPr marL="1371600" lvl="2" indent="-304800" algn="l" rtl="0">
              <a:lnSpc>
                <a:spcPct val="100000"/>
              </a:lnSpc>
              <a:spcBef>
                <a:spcPts val="400"/>
              </a:spcBef>
              <a:spcAft>
                <a:spcPts val="0"/>
              </a:spcAft>
              <a:buSzPts val="1200"/>
              <a:buChar char="•"/>
              <a:defRPr/>
            </a:lvl3pPr>
            <a:lvl4pPr marL="1828800" lvl="3" indent="-304800" algn="l" rtl="0">
              <a:lnSpc>
                <a:spcPct val="100000"/>
              </a:lnSpc>
              <a:spcBef>
                <a:spcPts val="400"/>
              </a:spcBef>
              <a:spcAft>
                <a:spcPts val="0"/>
              </a:spcAft>
              <a:buSzPts val="1200"/>
              <a:buChar char="–"/>
              <a:defRPr/>
            </a:lvl4pPr>
            <a:lvl5pPr marL="2286000" lvl="4" indent="-304800" algn="l" rtl="0">
              <a:lnSpc>
                <a:spcPct val="100000"/>
              </a:lnSpc>
              <a:spcBef>
                <a:spcPts val="400"/>
              </a:spcBef>
              <a:spcAft>
                <a:spcPts val="0"/>
              </a:spcAft>
              <a:buSzPts val="1200"/>
              <a:buChar char="•"/>
              <a:defRPr/>
            </a:lvl5pPr>
            <a:lvl6pPr marL="2743200" lvl="5" indent="-304800" algn="l" rtl="0">
              <a:lnSpc>
                <a:spcPct val="100000"/>
              </a:lnSpc>
              <a:spcBef>
                <a:spcPts val="400"/>
              </a:spcBef>
              <a:spcAft>
                <a:spcPts val="0"/>
              </a:spcAft>
              <a:buSzPts val="1200"/>
              <a:buChar char="–"/>
              <a:defRPr/>
            </a:lvl6pPr>
            <a:lvl7pPr marL="3200400" lvl="6" indent="-304800" algn="l" rtl="0">
              <a:lnSpc>
                <a:spcPct val="100000"/>
              </a:lnSpc>
              <a:spcBef>
                <a:spcPts val="400"/>
              </a:spcBef>
              <a:spcAft>
                <a:spcPts val="0"/>
              </a:spcAft>
              <a:buSzPts val="1200"/>
              <a:buChar char="•"/>
              <a:defRPr/>
            </a:lvl7pPr>
            <a:lvl8pPr marL="3657600" lvl="7" indent="-304800" algn="l" rtl="0">
              <a:lnSpc>
                <a:spcPct val="100000"/>
              </a:lnSpc>
              <a:spcBef>
                <a:spcPts val="400"/>
              </a:spcBef>
              <a:spcAft>
                <a:spcPts val="0"/>
              </a:spcAft>
              <a:buSzPts val="1200"/>
              <a:buChar char="–"/>
              <a:defRPr/>
            </a:lvl8pPr>
            <a:lvl9pPr marL="4114800" lvl="8" indent="-304800" algn="l" rtl="0">
              <a:lnSpc>
                <a:spcPct val="100000"/>
              </a:lnSpc>
              <a:spcBef>
                <a:spcPts val="400"/>
              </a:spcBef>
              <a:spcAft>
                <a:spcPts val="400"/>
              </a:spcAft>
              <a:buSzPts val="1200"/>
              <a:buChar char="•"/>
              <a:defRPr/>
            </a:lvl9pPr>
          </a:lstStyle>
          <a:p>
            <a:endParaRPr/>
          </a:p>
        </p:txBody>
      </p:sp>
      <p:sp>
        <p:nvSpPr>
          <p:cNvPr id="1654" name="Google Shape;1654;p292"/>
          <p:cNvSpPr txBox="1">
            <a:spLocks noGrp="1"/>
          </p:cNvSpPr>
          <p:nvPr>
            <p:ph type="sldNum" idx="12"/>
          </p:nvPr>
        </p:nvSpPr>
        <p:spPr>
          <a:xfrm>
            <a:off x="8471937" y="4663217"/>
            <a:ext cx="548700" cy="393600"/>
          </a:xfrm>
          <a:prstGeom prst="rect">
            <a:avLst/>
          </a:prstGeom>
          <a:noFill/>
          <a:ln>
            <a:noFill/>
          </a:ln>
        </p:spPr>
        <p:txBody>
          <a:bodyPr spcFirstLastPara="1" wrap="square" lIns="68575" tIns="68575" rIns="68575" bIns="6857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1655"/>
        <p:cNvGrpSpPr/>
        <p:nvPr/>
      </p:nvGrpSpPr>
      <p:grpSpPr>
        <a:xfrm>
          <a:off x="0" y="0"/>
          <a:ext cx="0" cy="0"/>
          <a:chOff x="0" y="0"/>
          <a:chExt cx="0" cy="0"/>
        </a:xfrm>
      </p:grpSpPr>
      <p:sp>
        <p:nvSpPr>
          <p:cNvPr id="1656" name="Google Shape;1656;p293"/>
          <p:cNvSpPr txBox="1">
            <a:spLocks noGrp="1"/>
          </p:cNvSpPr>
          <p:nvPr>
            <p:ph type="body" idx="1"/>
          </p:nvPr>
        </p:nvSpPr>
        <p:spPr>
          <a:xfrm>
            <a:off x="332164" y="1577579"/>
            <a:ext cx="26469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657" name="Google Shape;1657;p293"/>
          <p:cNvSpPr txBox="1">
            <a:spLocks noGrp="1"/>
          </p:cNvSpPr>
          <p:nvPr>
            <p:ph type="body" idx="2"/>
          </p:nvPr>
        </p:nvSpPr>
        <p:spPr>
          <a:xfrm>
            <a:off x="3249016" y="1577579"/>
            <a:ext cx="26469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658" name="Google Shape;1658;p293"/>
          <p:cNvSpPr txBox="1">
            <a:spLocks noGrp="1"/>
          </p:cNvSpPr>
          <p:nvPr>
            <p:ph type="body" idx="3"/>
          </p:nvPr>
        </p:nvSpPr>
        <p:spPr>
          <a:xfrm>
            <a:off x="6164678" y="1577579"/>
            <a:ext cx="26469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659" name="Google Shape;1659;p293"/>
          <p:cNvSpPr txBox="1">
            <a:spLocks noGrp="1"/>
          </p:cNvSpPr>
          <p:nvPr>
            <p:ph type="title"/>
          </p:nvPr>
        </p:nvSpPr>
        <p:spPr>
          <a:xfrm>
            <a:off x="332164" y="324000"/>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000"/>
              <a:buNone/>
              <a:defRPr sz="1300"/>
            </a:lvl2pPr>
            <a:lvl3pPr lvl="2" algn="l" rtl="0">
              <a:lnSpc>
                <a:spcPct val="100000"/>
              </a:lnSpc>
              <a:spcBef>
                <a:spcPts val="0"/>
              </a:spcBef>
              <a:spcAft>
                <a:spcPts val="0"/>
              </a:spcAft>
              <a:buSzPts val="1000"/>
              <a:buNone/>
              <a:defRPr sz="1300"/>
            </a:lvl3pPr>
            <a:lvl4pPr lvl="3" algn="l" rtl="0">
              <a:lnSpc>
                <a:spcPct val="100000"/>
              </a:lnSpc>
              <a:spcBef>
                <a:spcPts val="0"/>
              </a:spcBef>
              <a:spcAft>
                <a:spcPts val="0"/>
              </a:spcAft>
              <a:buSzPts val="1000"/>
              <a:buNone/>
              <a:defRPr sz="1300"/>
            </a:lvl4pPr>
            <a:lvl5pPr lvl="4" algn="l" rtl="0">
              <a:lnSpc>
                <a:spcPct val="100000"/>
              </a:lnSpc>
              <a:spcBef>
                <a:spcPts val="0"/>
              </a:spcBef>
              <a:spcAft>
                <a:spcPts val="0"/>
              </a:spcAft>
              <a:buSzPts val="1000"/>
              <a:buNone/>
              <a:defRPr sz="1300"/>
            </a:lvl5pPr>
            <a:lvl6pPr lvl="5" algn="l" rtl="0">
              <a:lnSpc>
                <a:spcPct val="100000"/>
              </a:lnSpc>
              <a:spcBef>
                <a:spcPts val="0"/>
              </a:spcBef>
              <a:spcAft>
                <a:spcPts val="0"/>
              </a:spcAft>
              <a:buSzPts val="1000"/>
              <a:buNone/>
              <a:defRPr sz="1300"/>
            </a:lvl6pPr>
            <a:lvl7pPr lvl="6" algn="l" rtl="0">
              <a:lnSpc>
                <a:spcPct val="100000"/>
              </a:lnSpc>
              <a:spcBef>
                <a:spcPts val="0"/>
              </a:spcBef>
              <a:spcAft>
                <a:spcPts val="0"/>
              </a:spcAft>
              <a:buSzPts val="1000"/>
              <a:buNone/>
              <a:defRPr sz="1300"/>
            </a:lvl7pPr>
            <a:lvl8pPr lvl="7" algn="l" rtl="0">
              <a:lnSpc>
                <a:spcPct val="100000"/>
              </a:lnSpc>
              <a:spcBef>
                <a:spcPts val="0"/>
              </a:spcBef>
              <a:spcAft>
                <a:spcPts val="0"/>
              </a:spcAft>
              <a:buSzPts val="1000"/>
              <a:buNone/>
              <a:defRPr sz="1300"/>
            </a:lvl8pPr>
            <a:lvl9pPr lvl="8" algn="l" rtl="0">
              <a:lnSpc>
                <a:spcPct val="100000"/>
              </a:lnSpc>
              <a:spcBef>
                <a:spcPts val="0"/>
              </a:spcBef>
              <a:spcAft>
                <a:spcPts val="0"/>
              </a:spcAft>
              <a:buSzPts val="1000"/>
              <a:buNone/>
              <a:defRPr sz="1300"/>
            </a:lvl9pPr>
          </a:lstStyle>
          <a:p>
            <a:endParaRPr/>
          </a:p>
        </p:txBody>
      </p:sp>
      <p:sp>
        <p:nvSpPr>
          <p:cNvPr id="1660" name="Google Shape;1660;p293"/>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matchingName="2_Thank You Light">
  <p:cSld name="2_Thank You Light">
    <p:bg>
      <p:bgPr>
        <a:solidFill>
          <a:schemeClr val="lt1"/>
        </a:solidFill>
        <a:effectLst/>
      </p:bgPr>
    </p:bg>
    <p:spTree>
      <p:nvGrpSpPr>
        <p:cNvPr id="1" name="Shape 1661"/>
        <p:cNvGrpSpPr/>
        <p:nvPr/>
      </p:nvGrpSpPr>
      <p:grpSpPr>
        <a:xfrm>
          <a:off x="0" y="0"/>
          <a:ext cx="0" cy="0"/>
          <a:chOff x="0" y="0"/>
          <a:chExt cx="0" cy="0"/>
        </a:xfrm>
      </p:grpSpPr>
      <p:pic>
        <p:nvPicPr>
          <p:cNvPr id="1662" name="Google Shape;1662;p294"/>
          <p:cNvPicPr preferRelativeResize="0"/>
          <p:nvPr/>
        </p:nvPicPr>
        <p:blipFill rotWithShape="1">
          <a:blip r:embed="rId2">
            <a:alphaModFix/>
          </a:blip>
          <a:srcRect/>
          <a:stretch/>
        </p:blipFill>
        <p:spPr>
          <a:xfrm>
            <a:off x="0" y="0"/>
            <a:ext cx="9142536" cy="5142676"/>
          </a:xfrm>
          <a:prstGeom prst="rect">
            <a:avLst/>
          </a:prstGeom>
          <a:noFill/>
          <a:ln>
            <a:noFill/>
          </a:ln>
        </p:spPr>
      </p:pic>
      <p:sp>
        <p:nvSpPr>
          <p:cNvPr id="1663" name="Google Shape;1663;p294"/>
          <p:cNvSpPr txBox="1">
            <a:spLocks noGrp="1"/>
          </p:cNvSpPr>
          <p:nvPr>
            <p:ph type="ctrTitle"/>
          </p:nvPr>
        </p:nvSpPr>
        <p:spPr>
          <a:xfrm>
            <a:off x="332165" y="321469"/>
            <a:ext cx="4104900" cy="1821600"/>
          </a:xfrm>
          <a:prstGeom prst="rect">
            <a:avLst/>
          </a:prstGeom>
          <a:noFill/>
          <a:ln>
            <a:noFill/>
          </a:ln>
        </p:spPr>
        <p:txBody>
          <a:bodyPr spcFirstLastPara="1" wrap="square" lIns="0" tIns="0" rIns="0" bIns="0" anchor="b" anchorCtr="0">
            <a:normAutofit/>
          </a:bodyPr>
          <a:lstStyle>
            <a:lvl1pPr lvl="0" algn="l" rtl="0">
              <a:lnSpc>
                <a:spcPct val="85000"/>
              </a:lnSpc>
              <a:spcBef>
                <a:spcPts val="0"/>
              </a:spcBef>
              <a:spcAft>
                <a:spcPts val="0"/>
              </a:spcAft>
              <a:buClr>
                <a:schemeClr val="lt1"/>
              </a:buClr>
              <a:buSzPts val="4300"/>
              <a:buFont typeface="Georgia"/>
              <a:buNone/>
              <a:defRPr sz="4300">
                <a:solidFill>
                  <a:schemeClr val="lt1"/>
                </a:solidFill>
              </a:defRPr>
            </a:lvl1pPr>
            <a:lvl2pPr lvl="1" algn="l" rtl="0">
              <a:lnSpc>
                <a:spcPct val="100000"/>
              </a:lnSpc>
              <a:spcBef>
                <a:spcPts val="0"/>
              </a:spcBef>
              <a:spcAft>
                <a:spcPts val="0"/>
              </a:spcAft>
              <a:buSzPts val="1000"/>
              <a:buNone/>
              <a:defRPr/>
            </a:lvl2pPr>
            <a:lvl3pPr lvl="2" algn="l" rtl="0">
              <a:lnSpc>
                <a:spcPct val="100000"/>
              </a:lnSpc>
              <a:spcBef>
                <a:spcPts val="0"/>
              </a:spcBef>
              <a:spcAft>
                <a:spcPts val="0"/>
              </a:spcAft>
              <a:buSzPts val="1000"/>
              <a:buNone/>
              <a:defRPr/>
            </a:lvl3pPr>
            <a:lvl4pPr lvl="3" algn="l" rtl="0">
              <a:lnSpc>
                <a:spcPct val="100000"/>
              </a:lnSpc>
              <a:spcBef>
                <a:spcPts val="0"/>
              </a:spcBef>
              <a:spcAft>
                <a:spcPts val="0"/>
              </a:spcAft>
              <a:buSzPts val="1000"/>
              <a:buNone/>
              <a:defRPr/>
            </a:lvl4pPr>
            <a:lvl5pPr lvl="4" algn="l" rtl="0">
              <a:lnSpc>
                <a:spcPct val="100000"/>
              </a:lnSpc>
              <a:spcBef>
                <a:spcPts val="0"/>
              </a:spcBef>
              <a:spcAft>
                <a:spcPts val="0"/>
              </a:spcAft>
              <a:buSzPts val="1000"/>
              <a:buNone/>
              <a:defRPr/>
            </a:lvl5pPr>
            <a:lvl6pPr lvl="5" algn="l" rtl="0">
              <a:lnSpc>
                <a:spcPct val="100000"/>
              </a:lnSpc>
              <a:spcBef>
                <a:spcPts val="0"/>
              </a:spcBef>
              <a:spcAft>
                <a:spcPts val="0"/>
              </a:spcAft>
              <a:buSzPts val="1000"/>
              <a:buNone/>
              <a:defRPr/>
            </a:lvl6pPr>
            <a:lvl7pPr lvl="6" algn="l" rtl="0">
              <a:lnSpc>
                <a:spcPct val="100000"/>
              </a:lnSpc>
              <a:spcBef>
                <a:spcPts val="0"/>
              </a:spcBef>
              <a:spcAft>
                <a:spcPts val="0"/>
              </a:spcAft>
              <a:buSzPts val="1000"/>
              <a:buNone/>
              <a:defRPr/>
            </a:lvl7pPr>
            <a:lvl8pPr lvl="7" algn="l" rtl="0">
              <a:lnSpc>
                <a:spcPct val="100000"/>
              </a:lnSpc>
              <a:spcBef>
                <a:spcPts val="0"/>
              </a:spcBef>
              <a:spcAft>
                <a:spcPts val="0"/>
              </a:spcAft>
              <a:buSzPts val="1000"/>
              <a:buNone/>
              <a:defRPr/>
            </a:lvl8pPr>
            <a:lvl9pPr lvl="8" algn="l" rtl="0">
              <a:lnSpc>
                <a:spcPct val="100000"/>
              </a:lnSpc>
              <a:spcBef>
                <a:spcPts val="0"/>
              </a:spcBef>
              <a:spcAft>
                <a:spcPts val="0"/>
              </a:spcAft>
              <a:buSzPts val="1000"/>
              <a:buNone/>
              <a:defRPr/>
            </a:lvl9pPr>
          </a:lstStyle>
          <a:p>
            <a:endParaRPr/>
          </a:p>
        </p:txBody>
      </p:sp>
      <p:sp>
        <p:nvSpPr>
          <p:cNvPr id="1664" name="Google Shape;1664;p294"/>
          <p:cNvSpPr txBox="1"/>
          <p:nvPr/>
        </p:nvSpPr>
        <p:spPr>
          <a:xfrm>
            <a:off x="332164" y="3300411"/>
            <a:ext cx="4104900" cy="255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900"/>
              <a:buFont typeface="Arial"/>
              <a:buNone/>
            </a:pPr>
            <a:r>
              <a:rPr lang="en" sz="900" b="0" i="0" u="none" strike="noStrike" cap="none">
                <a:solidFill>
                  <a:schemeClr val="hlink"/>
                </a:solidFill>
                <a:uFill>
                  <a:noFill/>
                </a:uFill>
                <a:latin typeface="Arial"/>
                <a:ea typeface="Arial"/>
                <a:cs typeface="Arial"/>
                <a:sym typeface="Arial"/>
                <a:hlinkClick r:id="rId3"/>
              </a:rPr>
              <a:t>pwc.lv</a:t>
            </a:r>
            <a:endParaRPr sz="1000" b="0" i="0" u="none" strike="noStrike" cap="none">
              <a:solidFill>
                <a:schemeClr val="lt1"/>
              </a:solidFill>
              <a:latin typeface="Arial"/>
              <a:ea typeface="Arial"/>
              <a:cs typeface="Arial"/>
              <a:sym typeface="Arial"/>
            </a:endParaRPr>
          </a:p>
        </p:txBody>
      </p:sp>
      <p:sp>
        <p:nvSpPr>
          <p:cNvPr id="1665" name="Google Shape;1665;p294"/>
          <p:cNvSpPr/>
          <p:nvPr/>
        </p:nvSpPr>
        <p:spPr>
          <a:xfrm>
            <a:off x="0" y="3705641"/>
            <a:ext cx="9143700" cy="14379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Arial"/>
              <a:ea typeface="Arial"/>
              <a:cs typeface="Arial"/>
              <a:sym typeface="Arial"/>
            </a:endParaRPr>
          </a:p>
        </p:txBody>
      </p:sp>
      <p:sp>
        <p:nvSpPr>
          <p:cNvPr id="1666" name="Google Shape;1666;p294"/>
          <p:cNvSpPr txBox="1">
            <a:spLocks noGrp="1"/>
          </p:cNvSpPr>
          <p:nvPr>
            <p:ph type="body" idx="1"/>
          </p:nvPr>
        </p:nvSpPr>
        <p:spPr>
          <a:xfrm>
            <a:off x="332164" y="3944700"/>
            <a:ext cx="8479200" cy="1088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900"/>
              <a:buFont typeface="Arial"/>
              <a:buNone/>
              <a:defRPr sz="900" b="0">
                <a:solidFill>
                  <a:schemeClr val="lt1"/>
                </a:solidFill>
              </a:defRPr>
            </a:lvl1pPr>
            <a:lvl2pPr marL="914400" lvl="1" indent="-228600" algn="l" rtl="0">
              <a:lnSpc>
                <a:spcPct val="100000"/>
              </a:lnSpc>
              <a:spcBef>
                <a:spcPts val="0"/>
              </a:spcBef>
              <a:spcAft>
                <a:spcPts val="0"/>
              </a:spcAft>
              <a:buClr>
                <a:schemeClr val="lt1"/>
              </a:buClr>
              <a:buSzPts val="900"/>
              <a:buFont typeface="Arial"/>
              <a:buNone/>
              <a:defRPr sz="900" b="0">
                <a:solidFill>
                  <a:schemeClr val="lt1"/>
                </a:solidFill>
              </a:defRPr>
            </a:lvl2pPr>
            <a:lvl3pPr marL="1371600" lvl="2" indent="-228600" algn="l" rtl="0">
              <a:lnSpc>
                <a:spcPct val="100000"/>
              </a:lnSpc>
              <a:spcBef>
                <a:spcPts val="0"/>
              </a:spcBef>
              <a:spcAft>
                <a:spcPts val="0"/>
              </a:spcAft>
              <a:buClr>
                <a:schemeClr val="lt1"/>
              </a:buClr>
              <a:buSzPts val="900"/>
              <a:buFont typeface="Arial"/>
              <a:buNone/>
              <a:defRPr sz="900" b="0">
                <a:solidFill>
                  <a:schemeClr val="lt1"/>
                </a:solidFill>
              </a:defRPr>
            </a:lvl3pPr>
            <a:lvl4pPr marL="1828800" lvl="3" indent="-228600" algn="l" rtl="0">
              <a:lnSpc>
                <a:spcPct val="100000"/>
              </a:lnSpc>
              <a:spcBef>
                <a:spcPts val="0"/>
              </a:spcBef>
              <a:spcAft>
                <a:spcPts val="0"/>
              </a:spcAft>
              <a:buClr>
                <a:schemeClr val="lt1"/>
              </a:buClr>
              <a:buSzPts val="900"/>
              <a:buFont typeface="Arial"/>
              <a:buNone/>
              <a:defRPr sz="900" b="0">
                <a:solidFill>
                  <a:schemeClr val="lt1"/>
                </a:solidFill>
              </a:defRPr>
            </a:lvl4pPr>
            <a:lvl5pPr marL="2286000" lvl="4" indent="-228600" algn="l" rtl="0">
              <a:lnSpc>
                <a:spcPct val="100000"/>
              </a:lnSpc>
              <a:spcBef>
                <a:spcPts val="0"/>
              </a:spcBef>
              <a:spcAft>
                <a:spcPts val="0"/>
              </a:spcAft>
              <a:buClr>
                <a:schemeClr val="lt1"/>
              </a:buClr>
              <a:buSzPts val="900"/>
              <a:buFont typeface="Arial"/>
              <a:buNone/>
              <a:defRPr sz="900" b="0">
                <a:solidFill>
                  <a:schemeClr val="lt1"/>
                </a:solidFill>
              </a:defRPr>
            </a:lvl5pPr>
            <a:lvl6pPr marL="2743200" lvl="5" indent="-228600" algn="l" rtl="0">
              <a:lnSpc>
                <a:spcPct val="100000"/>
              </a:lnSpc>
              <a:spcBef>
                <a:spcPts val="0"/>
              </a:spcBef>
              <a:spcAft>
                <a:spcPts val="0"/>
              </a:spcAft>
              <a:buClr>
                <a:schemeClr val="lt1"/>
              </a:buClr>
              <a:buSzPts val="900"/>
              <a:buFont typeface="Arial"/>
              <a:buNone/>
              <a:defRPr sz="900">
                <a:solidFill>
                  <a:schemeClr val="lt1"/>
                </a:solidFill>
              </a:defRPr>
            </a:lvl6pPr>
            <a:lvl7pPr marL="3200400" lvl="6" indent="-228600" algn="l" rtl="0">
              <a:lnSpc>
                <a:spcPct val="100000"/>
              </a:lnSpc>
              <a:spcBef>
                <a:spcPts val="0"/>
              </a:spcBef>
              <a:spcAft>
                <a:spcPts val="0"/>
              </a:spcAft>
              <a:buClr>
                <a:schemeClr val="lt1"/>
              </a:buClr>
              <a:buSzPts val="900"/>
              <a:buFont typeface="Arial"/>
              <a:buNone/>
              <a:defRPr sz="900">
                <a:solidFill>
                  <a:schemeClr val="lt1"/>
                </a:solidFill>
              </a:defRPr>
            </a:lvl7pPr>
            <a:lvl8pPr marL="3657600" lvl="7" indent="-228600" algn="l" rtl="0">
              <a:lnSpc>
                <a:spcPct val="100000"/>
              </a:lnSpc>
              <a:spcBef>
                <a:spcPts val="0"/>
              </a:spcBef>
              <a:spcAft>
                <a:spcPts val="0"/>
              </a:spcAft>
              <a:buClr>
                <a:schemeClr val="lt1"/>
              </a:buClr>
              <a:buSzPts val="900"/>
              <a:buFont typeface="Arial"/>
              <a:buNone/>
              <a:defRPr sz="900">
                <a:solidFill>
                  <a:schemeClr val="lt1"/>
                </a:solidFill>
              </a:defRPr>
            </a:lvl8pPr>
            <a:lvl9pPr marL="4114800" lvl="8" indent="-228600" algn="l" rtl="0">
              <a:lnSpc>
                <a:spcPct val="100000"/>
              </a:lnSpc>
              <a:spcBef>
                <a:spcPts val="0"/>
              </a:spcBef>
              <a:spcAft>
                <a:spcPts val="0"/>
              </a:spcAft>
              <a:buClr>
                <a:schemeClr val="lt1"/>
              </a:buClr>
              <a:buSzPts val="900"/>
              <a:buFont typeface="Arial"/>
              <a:buNone/>
              <a:defRPr sz="900">
                <a:solidFill>
                  <a:schemeClr val="lt1"/>
                </a:solidFill>
              </a:defRPr>
            </a:lvl9pPr>
          </a:lstStyle>
          <a:p>
            <a:endParaRPr/>
          </a:p>
        </p:txBody>
      </p:sp>
      <p:sp>
        <p:nvSpPr>
          <p:cNvPr id="1667" name="Google Shape;1667;p294"/>
          <p:cNvSpPr/>
          <p:nvPr/>
        </p:nvSpPr>
        <p:spPr>
          <a:xfrm>
            <a:off x="4000254" y="0"/>
            <a:ext cx="51429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Section Header Orange">
  <p:cSld name="Section Header Orange">
    <p:bg>
      <p:bgPr>
        <a:solidFill>
          <a:srgbClr val="D04A02"/>
        </a:solidFill>
        <a:effectLst/>
      </p:bgPr>
    </p:bg>
    <p:spTree>
      <p:nvGrpSpPr>
        <p:cNvPr id="1" name="Shape 179"/>
        <p:cNvGrpSpPr/>
        <p:nvPr/>
      </p:nvGrpSpPr>
      <p:grpSpPr>
        <a:xfrm>
          <a:off x="0" y="0"/>
          <a:ext cx="0" cy="0"/>
          <a:chOff x="0" y="0"/>
          <a:chExt cx="0" cy="0"/>
        </a:xfrm>
      </p:grpSpPr>
      <p:sp>
        <p:nvSpPr>
          <p:cNvPr id="180" name="Google Shape;180;p31"/>
          <p:cNvSpPr txBox="1">
            <a:spLocks noGrp="1"/>
          </p:cNvSpPr>
          <p:nvPr>
            <p:ph type="title"/>
          </p:nvPr>
        </p:nvSpPr>
        <p:spPr>
          <a:xfrm>
            <a:off x="3713560" y="1577579"/>
            <a:ext cx="3702600" cy="19233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81" name="Google Shape;181;p31"/>
          <p:cNvSpPr txBox="1">
            <a:spLocks noGrp="1"/>
          </p:cNvSpPr>
          <p:nvPr>
            <p:ph type="subTitle" idx="1"/>
          </p:nvPr>
        </p:nvSpPr>
        <p:spPr>
          <a:xfrm>
            <a:off x="332184" y="0"/>
            <a:ext cx="3258600" cy="5143500"/>
          </a:xfrm>
          <a:prstGeom prst="rect">
            <a:avLst/>
          </a:prstGeom>
          <a:noFill/>
          <a:ln>
            <a:noFill/>
          </a:ln>
        </p:spPr>
        <p:txBody>
          <a:bodyPr spcFirstLastPara="1" wrap="square" lIns="0" tIns="0" rIns="0" bIns="0" anchor="ctr" anchorCtr="0">
            <a:noAutofit/>
          </a:bodyPr>
          <a:lstStyle>
            <a:lvl1pPr marR="0" lvl="0"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1pPr>
            <a:lvl2pPr marR="0" lvl="1"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2pPr>
            <a:lvl3pPr marR="0" lvl="2"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3pPr>
            <a:lvl4pPr marR="0" lvl="3"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4pPr>
            <a:lvl5pPr marR="0" lvl="4"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5pPr>
            <a:lvl6pPr marR="0" lvl="5"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6pPr>
            <a:lvl7pPr marR="0" lvl="6"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7pPr>
            <a:lvl8pPr marR="0" lvl="7"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8pPr>
            <a:lvl9pPr marR="0" lvl="8"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9pPr>
          </a:lstStyle>
          <a:p>
            <a:endParaRPr/>
          </a:p>
        </p:txBody>
      </p:sp>
      <p:sp>
        <p:nvSpPr>
          <p:cNvPr id="182" name="Google Shape;182;p3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matchingName="1_Title 1">
  <p:cSld name="1_Title 1">
    <p:spTree>
      <p:nvGrpSpPr>
        <p:cNvPr id="1" name="Shape 1668"/>
        <p:cNvGrpSpPr/>
        <p:nvPr/>
      </p:nvGrpSpPr>
      <p:grpSpPr>
        <a:xfrm>
          <a:off x="0" y="0"/>
          <a:ext cx="0" cy="0"/>
          <a:chOff x="0" y="0"/>
          <a:chExt cx="0" cy="0"/>
        </a:xfrm>
      </p:grpSpPr>
      <p:sp>
        <p:nvSpPr>
          <p:cNvPr id="1669" name="Google Shape;1669;p295"/>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70" name="Google Shape;1670;p295"/>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grpSp>
        <p:nvGrpSpPr>
          <p:cNvPr id="1671" name="Google Shape;1671;p295"/>
          <p:cNvGrpSpPr/>
          <p:nvPr/>
        </p:nvGrpSpPr>
        <p:grpSpPr>
          <a:xfrm>
            <a:off x="8572500" y="0"/>
            <a:ext cx="571500" cy="571500"/>
            <a:chOff x="10667999" y="0"/>
            <a:chExt cx="762000" cy="762000"/>
          </a:xfrm>
        </p:grpSpPr>
        <p:sp>
          <p:nvSpPr>
            <p:cNvPr id="1672" name="Google Shape;1672;p295"/>
            <p:cNvSpPr/>
            <p:nvPr/>
          </p:nvSpPr>
          <p:spPr>
            <a:xfrm>
              <a:off x="11048999" y="0"/>
              <a:ext cx="381000" cy="381000"/>
            </a:xfrm>
            <a:custGeom>
              <a:avLst/>
              <a:gdLst/>
              <a:ahLst/>
              <a:cxnLst/>
              <a:rect l="l" t="t" r="r" b="b"/>
              <a:pathLst>
                <a:path w="381000" h="381000" extrusionOk="0">
                  <a:moveTo>
                    <a:pt x="0" y="0"/>
                  </a:moveTo>
                  <a:lnTo>
                    <a:pt x="381000" y="0"/>
                  </a:lnTo>
                  <a:lnTo>
                    <a:pt x="381000" y="381000"/>
                  </a:lnTo>
                  <a:lnTo>
                    <a:pt x="0" y="381000"/>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1673" name="Google Shape;1673;p295"/>
            <p:cNvSpPr/>
            <p:nvPr/>
          </p:nvSpPr>
          <p:spPr>
            <a:xfrm>
              <a:off x="10667999" y="381000"/>
              <a:ext cx="381000" cy="381000"/>
            </a:xfrm>
            <a:custGeom>
              <a:avLst/>
              <a:gdLst/>
              <a:ahLst/>
              <a:cxnLst/>
              <a:rect l="l" t="t" r="r" b="b"/>
              <a:pathLst>
                <a:path w="381000" h="381000" extrusionOk="0">
                  <a:moveTo>
                    <a:pt x="0" y="0"/>
                  </a:moveTo>
                  <a:lnTo>
                    <a:pt x="381000" y="0"/>
                  </a:lnTo>
                  <a:lnTo>
                    <a:pt x="381000" y="381000"/>
                  </a:lnTo>
                  <a:lnTo>
                    <a:pt x="0" y="381000"/>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grpSp>
      <p:sp>
        <p:nvSpPr>
          <p:cNvPr id="1674" name="Google Shape;1674;p295"/>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100"/>
              <a:buFont typeface="Arial"/>
              <a:buNone/>
              <a:defRPr sz="1100"/>
            </a:lvl1pPr>
            <a:lvl2pPr lvl="1" algn="l">
              <a:lnSpc>
                <a:spcPct val="100000"/>
              </a:lnSpc>
              <a:spcBef>
                <a:spcPts val="0"/>
              </a:spcBef>
              <a:spcAft>
                <a:spcPts val="0"/>
              </a:spcAft>
              <a:buClr>
                <a:schemeClr val="dk1"/>
              </a:buClr>
              <a:buSzPts val="1100"/>
              <a:buFont typeface="Arial"/>
              <a:buNone/>
              <a:defRPr sz="1100"/>
            </a:lvl2pPr>
            <a:lvl3pPr lvl="2" algn="l">
              <a:lnSpc>
                <a:spcPct val="100000"/>
              </a:lnSpc>
              <a:spcBef>
                <a:spcPts val="0"/>
              </a:spcBef>
              <a:spcAft>
                <a:spcPts val="0"/>
              </a:spcAft>
              <a:buClr>
                <a:schemeClr val="dk1"/>
              </a:buClr>
              <a:buSzPts val="1100"/>
              <a:buFont typeface="Arial"/>
              <a:buNone/>
              <a:defRPr sz="1100"/>
            </a:lvl3pPr>
            <a:lvl4pPr lvl="3" algn="l">
              <a:lnSpc>
                <a:spcPct val="100000"/>
              </a:lnSpc>
              <a:spcBef>
                <a:spcPts val="0"/>
              </a:spcBef>
              <a:spcAft>
                <a:spcPts val="0"/>
              </a:spcAft>
              <a:buClr>
                <a:schemeClr val="dk1"/>
              </a:buClr>
              <a:buSzPts val="1100"/>
              <a:buFont typeface="Arial"/>
              <a:buNone/>
              <a:defRPr sz="1100"/>
            </a:lvl4pPr>
            <a:lvl5pPr lvl="4" algn="l">
              <a:lnSpc>
                <a:spcPct val="100000"/>
              </a:lnSpc>
              <a:spcBef>
                <a:spcPts val="0"/>
              </a:spcBef>
              <a:spcAft>
                <a:spcPts val="0"/>
              </a:spcAft>
              <a:buClr>
                <a:schemeClr val="dk1"/>
              </a:buClr>
              <a:buSzPts val="1100"/>
              <a:buFont typeface="Arial"/>
              <a:buNone/>
              <a:defRPr sz="1100"/>
            </a:lvl5pPr>
            <a:lvl6pPr lvl="5" algn="l">
              <a:lnSpc>
                <a:spcPct val="100000"/>
              </a:lnSpc>
              <a:spcBef>
                <a:spcPts val="0"/>
              </a:spcBef>
              <a:spcAft>
                <a:spcPts val="0"/>
              </a:spcAft>
              <a:buClr>
                <a:schemeClr val="dk1"/>
              </a:buClr>
              <a:buSzPts val="1100"/>
              <a:buFont typeface="Arial"/>
              <a:buNone/>
              <a:defRPr sz="1100"/>
            </a:lvl6pPr>
            <a:lvl7pPr lvl="6" algn="l">
              <a:lnSpc>
                <a:spcPct val="100000"/>
              </a:lnSpc>
              <a:spcBef>
                <a:spcPts val="0"/>
              </a:spcBef>
              <a:spcAft>
                <a:spcPts val="0"/>
              </a:spcAft>
              <a:buClr>
                <a:schemeClr val="dk1"/>
              </a:buClr>
              <a:buSzPts val="1100"/>
              <a:buFont typeface="Arial"/>
              <a:buNone/>
              <a:defRPr sz="1100"/>
            </a:lvl7pPr>
            <a:lvl8pPr lvl="7" algn="l">
              <a:lnSpc>
                <a:spcPct val="100000"/>
              </a:lnSpc>
              <a:spcBef>
                <a:spcPts val="0"/>
              </a:spcBef>
              <a:spcAft>
                <a:spcPts val="0"/>
              </a:spcAft>
              <a:buClr>
                <a:schemeClr val="dk1"/>
              </a:buClr>
              <a:buSzPts val="1100"/>
              <a:buFont typeface="Arial"/>
              <a:buNone/>
              <a:defRPr sz="1100"/>
            </a:lvl8pPr>
            <a:lvl9pPr lvl="8" algn="l">
              <a:lnSpc>
                <a:spcPct val="100000"/>
              </a:lnSpc>
              <a:spcBef>
                <a:spcPts val="0"/>
              </a:spcBef>
              <a:spcAft>
                <a:spcPts val="0"/>
              </a:spcAft>
              <a:buClr>
                <a:schemeClr val="dk1"/>
              </a:buClr>
              <a:buSzPts val="1100"/>
              <a:buFont typeface="Arial"/>
              <a:buNone/>
              <a:defRPr sz="1100"/>
            </a:lvl9pPr>
          </a:lstStyle>
          <a:p>
            <a:endParaRPr/>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matchingName="2_Thank You Light 1">
  <p:cSld name="2_Thank You Light_1">
    <p:bg>
      <p:bgPr>
        <a:solidFill>
          <a:schemeClr val="lt1"/>
        </a:solidFill>
        <a:effectLst/>
      </p:bgPr>
    </p:bg>
    <p:spTree>
      <p:nvGrpSpPr>
        <p:cNvPr id="1" name="Shape 1675"/>
        <p:cNvGrpSpPr/>
        <p:nvPr/>
      </p:nvGrpSpPr>
      <p:grpSpPr>
        <a:xfrm>
          <a:off x="0" y="0"/>
          <a:ext cx="0" cy="0"/>
          <a:chOff x="0" y="0"/>
          <a:chExt cx="0" cy="0"/>
        </a:xfrm>
      </p:grpSpPr>
      <p:sp>
        <p:nvSpPr>
          <p:cNvPr id="1676" name="Google Shape;1676;p296"/>
          <p:cNvSpPr>
            <a:spLocks noGrp="1"/>
          </p:cNvSpPr>
          <p:nvPr>
            <p:ph type="pic" idx="2"/>
          </p:nvPr>
        </p:nvSpPr>
        <p:spPr>
          <a:xfrm>
            <a:off x="4551759" y="1191"/>
            <a:ext cx="4592100" cy="3711300"/>
          </a:xfrm>
          <a:prstGeom prst="rect">
            <a:avLst/>
          </a:prstGeom>
          <a:noFill/>
          <a:ln>
            <a:noFill/>
          </a:ln>
        </p:spPr>
      </p:sp>
      <p:sp>
        <p:nvSpPr>
          <p:cNvPr id="1677" name="Google Shape;1677;p296"/>
          <p:cNvSpPr/>
          <p:nvPr/>
        </p:nvSpPr>
        <p:spPr>
          <a:xfrm>
            <a:off x="0" y="3705640"/>
            <a:ext cx="9144000" cy="1437900"/>
          </a:xfrm>
          <a:prstGeom prst="rect">
            <a:avLst/>
          </a:prstGeom>
          <a:solidFill>
            <a:schemeClr val="accent5"/>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400" b="0" i="0" u="none" strike="noStrike" cap="none">
              <a:solidFill>
                <a:schemeClr val="lt1"/>
              </a:solidFill>
              <a:latin typeface="Arial"/>
              <a:ea typeface="Arial"/>
              <a:cs typeface="Arial"/>
              <a:sym typeface="Arial"/>
            </a:endParaRPr>
          </a:p>
        </p:txBody>
      </p:sp>
      <p:sp>
        <p:nvSpPr>
          <p:cNvPr id="1678" name="Google Shape;1678;p296"/>
          <p:cNvSpPr txBox="1">
            <a:spLocks noGrp="1"/>
          </p:cNvSpPr>
          <p:nvPr>
            <p:ph type="body" idx="1"/>
          </p:nvPr>
        </p:nvSpPr>
        <p:spPr>
          <a:xfrm>
            <a:off x="332184" y="3944700"/>
            <a:ext cx="8479500" cy="10887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900"/>
              <a:buFont typeface="Arial"/>
              <a:buNone/>
              <a:defRPr sz="900" b="0">
                <a:solidFill>
                  <a:schemeClr val="lt1"/>
                </a:solidFill>
                <a:latin typeface="Arial"/>
                <a:ea typeface="Arial"/>
                <a:cs typeface="Arial"/>
                <a:sym typeface="Arial"/>
              </a:defRPr>
            </a:lvl1pPr>
            <a:lvl2pPr marL="914400" lvl="1" indent="-228600" algn="l">
              <a:lnSpc>
                <a:spcPct val="100000"/>
              </a:lnSpc>
              <a:spcBef>
                <a:spcPts val="0"/>
              </a:spcBef>
              <a:spcAft>
                <a:spcPts val="0"/>
              </a:spcAft>
              <a:buClr>
                <a:schemeClr val="lt1"/>
              </a:buClr>
              <a:buSzPts val="900"/>
              <a:buFont typeface="Arial"/>
              <a:buNone/>
              <a:defRPr sz="900" b="0">
                <a:solidFill>
                  <a:schemeClr val="lt1"/>
                </a:solidFill>
              </a:defRPr>
            </a:lvl2pPr>
            <a:lvl3pPr marL="1371600" lvl="2" indent="-228600" algn="l">
              <a:lnSpc>
                <a:spcPct val="100000"/>
              </a:lnSpc>
              <a:spcBef>
                <a:spcPts val="0"/>
              </a:spcBef>
              <a:spcAft>
                <a:spcPts val="0"/>
              </a:spcAft>
              <a:buClr>
                <a:schemeClr val="lt1"/>
              </a:buClr>
              <a:buSzPts val="900"/>
              <a:buFont typeface="Arial"/>
              <a:buNone/>
              <a:defRPr sz="900" b="0">
                <a:solidFill>
                  <a:schemeClr val="lt1"/>
                </a:solidFill>
              </a:defRPr>
            </a:lvl3pPr>
            <a:lvl4pPr marL="1828800" lvl="3" indent="-228600" algn="l">
              <a:lnSpc>
                <a:spcPct val="100000"/>
              </a:lnSpc>
              <a:spcBef>
                <a:spcPts val="0"/>
              </a:spcBef>
              <a:spcAft>
                <a:spcPts val="0"/>
              </a:spcAft>
              <a:buClr>
                <a:schemeClr val="lt1"/>
              </a:buClr>
              <a:buSzPts val="900"/>
              <a:buFont typeface="Arial"/>
              <a:buNone/>
              <a:defRPr sz="900" b="0">
                <a:solidFill>
                  <a:schemeClr val="lt1"/>
                </a:solidFill>
              </a:defRPr>
            </a:lvl4pPr>
            <a:lvl5pPr marL="2286000" lvl="4" indent="-228600" algn="l">
              <a:lnSpc>
                <a:spcPct val="100000"/>
              </a:lnSpc>
              <a:spcBef>
                <a:spcPts val="0"/>
              </a:spcBef>
              <a:spcAft>
                <a:spcPts val="0"/>
              </a:spcAft>
              <a:buClr>
                <a:schemeClr val="lt1"/>
              </a:buClr>
              <a:buSzPts val="900"/>
              <a:buFont typeface="Arial"/>
              <a:buNone/>
              <a:defRPr sz="900" b="0">
                <a:solidFill>
                  <a:schemeClr val="lt1"/>
                </a:solidFill>
              </a:defRPr>
            </a:lvl5pPr>
            <a:lvl6pPr marL="2743200" lvl="5" indent="-228600" algn="l">
              <a:lnSpc>
                <a:spcPct val="100000"/>
              </a:lnSpc>
              <a:spcBef>
                <a:spcPts val="0"/>
              </a:spcBef>
              <a:spcAft>
                <a:spcPts val="0"/>
              </a:spcAft>
              <a:buClr>
                <a:schemeClr val="lt1"/>
              </a:buClr>
              <a:buSzPts val="900"/>
              <a:buFont typeface="Arial"/>
              <a:buNone/>
              <a:defRPr sz="900">
                <a:solidFill>
                  <a:schemeClr val="lt1"/>
                </a:solidFill>
              </a:defRPr>
            </a:lvl6pPr>
            <a:lvl7pPr marL="3200400" lvl="6" indent="-228600" algn="l">
              <a:lnSpc>
                <a:spcPct val="100000"/>
              </a:lnSpc>
              <a:spcBef>
                <a:spcPts val="0"/>
              </a:spcBef>
              <a:spcAft>
                <a:spcPts val="0"/>
              </a:spcAft>
              <a:buClr>
                <a:schemeClr val="lt1"/>
              </a:buClr>
              <a:buSzPts val="900"/>
              <a:buFont typeface="Arial"/>
              <a:buNone/>
              <a:defRPr sz="900">
                <a:solidFill>
                  <a:schemeClr val="lt1"/>
                </a:solidFill>
              </a:defRPr>
            </a:lvl7pPr>
            <a:lvl8pPr marL="3657600" lvl="7" indent="-228600" algn="l">
              <a:lnSpc>
                <a:spcPct val="100000"/>
              </a:lnSpc>
              <a:spcBef>
                <a:spcPts val="0"/>
              </a:spcBef>
              <a:spcAft>
                <a:spcPts val="0"/>
              </a:spcAft>
              <a:buClr>
                <a:schemeClr val="lt1"/>
              </a:buClr>
              <a:buSzPts val="900"/>
              <a:buFont typeface="Arial"/>
              <a:buNone/>
              <a:defRPr sz="900">
                <a:solidFill>
                  <a:schemeClr val="lt1"/>
                </a:solidFill>
              </a:defRPr>
            </a:lvl8pPr>
            <a:lvl9pPr marL="4114800" lvl="8" indent="-228600" algn="l">
              <a:lnSpc>
                <a:spcPct val="100000"/>
              </a:lnSpc>
              <a:spcBef>
                <a:spcPts val="0"/>
              </a:spcBef>
              <a:spcAft>
                <a:spcPts val="0"/>
              </a:spcAft>
              <a:buClr>
                <a:schemeClr val="lt1"/>
              </a:buClr>
              <a:buSzPts val="900"/>
              <a:buFont typeface="Arial"/>
              <a:buNone/>
              <a:defRPr sz="900">
                <a:solidFill>
                  <a:schemeClr val="lt1"/>
                </a:solidFill>
              </a:defRPr>
            </a:lvl9pPr>
          </a:lstStyle>
          <a:p>
            <a:endParaRPr/>
          </a:p>
        </p:txBody>
      </p:sp>
      <p:sp>
        <p:nvSpPr>
          <p:cNvPr id="1679" name="Google Shape;1679;p296"/>
          <p:cNvSpPr/>
          <p:nvPr/>
        </p:nvSpPr>
        <p:spPr>
          <a:xfrm>
            <a:off x="4000500" y="0"/>
            <a:ext cx="5143500" cy="51435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400" b="0" i="0" u="none" strike="noStrike" cap="none">
              <a:solidFill>
                <a:schemeClr val="dk1"/>
              </a:solidFill>
              <a:latin typeface="Arial"/>
              <a:ea typeface="Arial"/>
              <a:cs typeface="Arial"/>
              <a:sym typeface="Arial"/>
            </a:endParaRPr>
          </a:p>
        </p:txBody>
      </p:sp>
      <p:sp>
        <p:nvSpPr>
          <p:cNvPr id="1680" name="Google Shape;1680;p296"/>
          <p:cNvSpPr txBox="1"/>
          <p:nvPr/>
        </p:nvSpPr>
        <p:spPr>
          <a:xfrm>
            <a:off x="332185" y="3300411"/>
            <a:ext cx="4105200" cy="255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900"/>
              <a:buFont typeface="Arial"/>
              <a:buNone/>
            </a:pPr>
            <a:r>
              <a:rPr lang="en" sz="900" b="0" i="0" u="none" strike="noStrike" cap="none">
                <a:solidFill>
                  <a:schemeClr val="lt1"/>
                </a:solidFill>
                <a:latin typeface="Arial"/>
                <a:ea typeface="Arial"/>
                <a:cs typeface="Arial"/>
                <a:sym typeface="Arial"/>
              </a:rPr>
              <a:t>pwc.com</a:t>
            </a:r>
            <a:endParaRPr sz="1100" b="0" i="0" u="none" strike="noStrike" cap="none">
              <a:solidFill>
                <a:srgbClr val="000000"/>
              </a:solidFill>
              <a:latin typeface="Arial"/>
              <a:ea typeface="Arial"/>
              <a:cs typeface="Arial"/>
              <a:sym typeface="Arial"/>
            </a:endParaRPr>
          </a:p>
        </p:txBody>
      </p:sp>
      <p:sp>
        <p:nvSpPr>
          <p:cNvPr id="1681" name="Google Shape;1681;p296"/>
          <p:cNvSpPr txBox="1"/>
          <p:nvPr/>
        </p:nvSpPr>
        <p:spPr>
          <a:xfrm>
            <a:off x="332186" y="3414711"/>
            <a:ext cx="4105200" cy="255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900"/>
              <a:buFont typeface="Arial"/>
              <a:buNone/>
            </a:pPr>
            <a:r>
              <a:rPr lang="en" sz="900" b="0" i="0" u="none" strike="noStrike" cap="none">
                <a:solidFill>
                  <a:schemeClr val="dk1"/>
                </a:solidFill>
                <a:latin typeface="Arial"/>
                <a:ea typeface="Arial"/>
                <a:cs typeface="Arial"/>
                <a:sym typeface="Arial"/>
              </a:rPr>
              <a:t>pwc.com</a:t>
            </a:r>
            <a:endParaRPr sz="1100" b="0" i="0" u="none" strike="noStrike" cap="none">
              <a:solidFill>
                <a:schemeClr val="dk1"/>
              </a:solidFill>
              <a:latin typeface="Arial"/>
              <a:ea typeface="Arial"/>
              <a:cs typeface="Arial"/>
              <a:sym typeface="Arial"/>
            </a:endParaRPr>
          </a:p>
        </p:txBody>
      </p:sp>
      <p:sp>
        <p:nvSpPr>
          <p:cNvPr id="1682" name="Google Shape;1682;p296"/>
          <p:cNvSpPr txBox="1">
            <a:spLocks noGrp="1"/>
          </p:cNvSpPr>
          <p:nvPr>
            <p:ph type="ctrTitle"/>
          </p:nvPr>
        </p:nvSpPr>
        <p:spPr>
          <a:xfrm>
            <a:off x="332185" y="321469"/>
            <a:ext cx="4105500" cy="1821600"/>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dk1"/>
              </a:buClr>
              <a:buSzPts val="4400"/>
              <a:buFont typeface="Georgia"/>
              <a:buNone/>
              <a:defRPr sz="4400">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Section Header Red">
  <p:cSld name="Section Header Red">
    <p:bg>
      <p:bgPr>
        <a:solidFill>
          <a:srgbClr val="E0301E"/>
        </a:solidFill>
        <a:effectLst/>
      </p:bgPr>
    </p:bg>
    <p:spTree>
      <p:nvGrpSpPr>
        <p:cNvPr id="1" name="Shape 183"/>
        <p:cNvGrpSpPr/>
        <p:nvPr/>
      </p:nvGrpSpPr>
      <p:grpSpPr>
        <a:xfrm>
          <a:off x="0" y="0"/>
          <a:ext cx="0" cy="0"/>
          <a:chOff x="0" y="0"/>
          <a:chExt cx="0" cy="0"/>
        </a:xfrm>
      </p:grpSpPr>
      <p:sp>
        <p:nvSpPr>
          <p:cNvPr id="184" name="Google Shape;184;p32"/>
          <p:cNvSpPr txBox="1">
            <a:spLocks noGrp="1"/>
          </p:cNvSpPr>
          <p:nvPr>
            <p:ph type="title"/>
          </p:nvPr>
        </p:nvSpPr>
        <p:spPr>
          <a:xfrm>
            <a:off x="3713560" y="1577579"/>
            <a:ext cx="3702600" cy="19233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85" name="Google Shape;185;p32"/>
          <p:cNvSpPr txBox="1">
            <a:spLocks noGrp="1"/>
          </p:cNvSpPr>
          <p:nvPr>
            <p:ph type="subTitle" idx="1"/>
          </p:nvPr>
        </p:nvSpPr>
        <p:spPr>
          <a:xfrm>
            <a:off x="332184" y="0"/>
            <a:ext cx="3258600" cy="5143500"/>
          </a:xfrm>
          <a:prstGeom prst="rect">
            <a:avLst/>
          </a:prstGeom>
          <a:noFill/>
          <a:ln>
            <a:noFill/>
          </a:ln>
        </p:spPr>
        <p:txBody>
          <a:bodyPr spcFirstLastPara="1" wrap="square" lIns="0" tIns="0" rIns="0" bIns="0" anchor="ctr" anchorCtr="0">
            <a:noAutofit/>
          </a:bodyPr>
          <a:lstStyle>
            <a:lvl1pPr marR="0" lvl="0"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1pPr>
            <a:lvl2pPr marR="0" lvl="1"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2pPr>
            <a:lvl3pPr marR="0" lvl="2"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3pPr>
            <a:lvl4pPr marR="0" lvl="3"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4pPr>
            <a:lvl5pPr marR="0" lvl="4"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5pPr>
            <a:lvl6pPr marR="0" lvl="5"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6pPr>
            <a:lvl7pPr marR="0" lvl="6"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7pPr>
            <a:lvl8pPr marR="0" lvl="7"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8pPr>
            <a:lvl9pPr marR="0" lvl="8"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9pPr>
          </a:lstStyle>
          <a:p>
            <a:endParaRPr/>
          </a:p>
        </p:txBody>
      </p:sp>
      <p:sp>
        <p:nvSpPr>
          <p:cNvPr id="186" name="Google Shape;186;p3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Section Header Grey">
  <p:cSld name="Section Header Grey">
    <p:bg>
      <p:bgPr>
        <a:solidFill>
          <a:srgbClr val="464646"/>
        </a:solidFill>
        <a:effectLst/>
      </p:bgPr>
    </p:bg>
    <p:spTree>
      <p:nvGrpSpPr>
        <p:cNvPr id="1" name="Shape 187"/>
        <p:cNvGrpSpPr/>
        <p:nvPr/>
      </p:nvGrpSpPr>
      <p:grpSpPr>
        <a:xfrm>
          <a:off x="0" y="0"/>
          <a:ext cx="0" cy="0"/>
          <a:chOff x="0" y="0"/>
          <a:chExt cx="0" cy="0"/>
        </a:xfrm>
      </p:grpSpPr>
      <p:sp>
        <p:nvSpPr>
          <p:cNvPr id="188" name="Google Shape;188;p33"/>
          <p:cNvSpPr txBox="1">
            <a:spLocks noGrp="1"/>
          </p:cNvSpPr>
          <p:nvPr>
            <p:ph type="title"/>
          </p:nvPr>
        </p:nvSpPr>
        <p:spPr>
          <a:xfrm>
            <a:off x="3713560" y="1577579"/>
            <a:ext cx="3702600" cy="19233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89" name="Google Shape;189;p33"/>
          <p:cNvSpPr txBox="1">
            <a:spLocks noGrp="1"/>
          </p:cNvSpPr>
          <p:nvPr>
            <p:ph type="subTitle" idx="1"/>
          </p:nvPr>
        </p:nvSpPr>
        <p:spPr>
          <a:xfrm>
            <a:off x="332184" y="0"/>
            <a:ext cx="3258600" cy="5143500"/>
          </a:xfrm>
          <a:prstGeom prst="rect">
            <a:avLst/>
          </a:prstGeom>
          <a:noFill/>
          <a:ln>
            <a:noFill/>
          </a:ln>
        </p:spPr>
        <p:txBody>
          <a:bodyPr spcFirstLastPara="1" wrap="square" lIns="0" tIns="0" rIns="0" bIns="0" anchor="ctr" anchorCtr="0">
            <a:noAutofit/>
          </a:bodyPr>
          <a:lstStyle>
            <a:lvl1pPr marR="0" lvl="0"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1pPr>
            <a:lvl2pPr marR="0" lvl="1"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2pPr>
            <a:lvl3pPr marR="0" lvl="2"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3pPr>
            <a:lvl4pPr marR="0" lvl="3"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4pPr>
            <a:lvl5pPr marR="0" lvl="4"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5pPr>
            <a:lvl6pPr marR="0" lvl="5"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6pPr>
            <a:lvl7pPr marR="0" lvl="6"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7pPr>
            <a:lvl8pPr marR="0" lvl="7"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8pPr>
            <a:lvl9pPr marR="0" lvl="8"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9pPr>
          </a:lstStyle>
          <a:p>
            <a:endParaRPr/>
          </a:p>
        </p:txBody>
      </p:sp>
      <p:sp>
        <p:nvSpPr>
          <p:cNvPr id="190" name="Google Shape;190;p3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Section Header Orange Manual">
  <p:cSld name="Section Header Orange Manual">
    <p:bg>
      <p:bgPr>
        <a:solidFill>
          <a:srgbClr val="D04A02"/>
        </a:solidFill>
        <a:effectLst/>
      </p:bgPr>
    </p:bg>
    <p:spTree>
      <p:nvGrpSpPr>
        <p:cNvPr id="1" name="Shape 191"/>
        <p:cNvGrpSpPr/>
        <p:nvPr/>
      </p:nvGrpSpPr>
      <p:grpSpPr>
        <a:xfrm>
          <a:off x="0" y="0"/>
          <a:ext cx="0" cy="0"/>
          <a:chOff x="0" y="0"/>
          <a:chExt cx="0" cy="0"/>
        </a:xfrm>
      </p:grpSpPr>
      <p:sp>
        <p:nvSpPr>
          <p:cNvPr id="192" name="Google Shape;192;p34"/>
          <p:cNvSpPr txBox="1">
            <a:spLocks noGrp="1"/>
          </p:cNvSpPr>
          <p:nvPr>
            <p:ph type="title"/>
          </p:nvPr>
        </p:nvSpPr>
        <p:spPr>
          <a:xfrm>
            <a:off x="332185" y="321469"/>
            <a:ext cx="1031100" cy="14745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lt1"/>
              </a:buClr>
              <a:buSzPts val="10800"/>
              <a:buFont typeface="Arial"/>
              <a:buNone/>
              <a:defRPr sz="108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93" name="Google Shape;193;p3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Section Header Red Manual">
  <p:cSld name="Section Header Red Manual">
    <p:bg>
      <p:bgPr>
        <a:solidFill>
          <a:srgbClr val="E0301E"/>
        </a:solidFill>
        <a:effectLst/>
      </p:bgPr>
    </p:bg>
    <p:spTree>
      <p:nvGrpSpPr>
        <p:cNvPr id="1" name="Shape 194"/>
        <p:cNvGrpSpPr/>
        <p:nvPr/>
      </p:nvGrpSpPr>
      <p:grpSpPr>
        <a:xfrm>
          <a:off x="0" y="0"/>
          <a:ext cx="0" cy="0"/>
          <a:chOff x="0" y="0"/>
          <a:chExt cx="0" cy="0"/>
        </a:xfrm>
      </p:grpSpPr>
      <p:sp>
        <p:nvSpPr>
          <p:cNvPr id="195" name="Google Shape;195;p35"/>
          <p:cNvSpPr txBox="1">
            <a:spLocks noGrp="1"/>
          </p:cNvSpPr>
          <p:nvPr>
            <p:ph type="title"/>
          </p:nvPr>
        </p:nvSpPr>
        <p:spPr>
          <a:xfrm>
            <a:off x="332185" y="321469"/>
            <a:ext cx="1031100" cy="14745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lt1"/>
              </a:buClr>
              <a:buSzPts val="10800"/>
              <a:buFont typeface="Arial"/>
              <a:buNone/>
              <a:defRPr sz="108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96" name="Google Shape;196;p3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Section Header Grey Manual">
  <p:cSld name="Section Header Grey Manual">
    <p:bg>
      <p:bgPr>
        <a:solidFill>
          <a:srgbClr val="464646"/>
        </a:solidFill>
        <a:effectLst/>
      </p:bgPr>
    </p:bg>
    <p:spTree>
      <p:nvGrpSpPr>
        <p:cNvPr id="1" name="Shape 197"/>
        <p:cNvGrpSpPr/>
        <p:nvPr/>
      </p:nvGrpSpPr>
      <p:grpSpPr>
        <a:xfrm>
          <a:off x="0" y="0"/>
          <a:ext cx="0" cy="0"/>
          <a:chOff x="0" y="0"/>
          <a:chExt cx="0" cy="0"/>
        </a:xfrm>
      </p:grpSpPr>
      <p:sp>
        <p:nvSpPr>
          <p:cNvPr id="198" name="Google Shape;198;p36"/>
          <p:cNvSpPr txBox="1">
            <a:spLocks noGrp="1"/>
          </p:cNvSpPr>
          <p:nvPr>
            <p:ph type="title"/>
          </p:nvPr>
        </p:nvSpPr>
        <p:spPr>
          <a:xfrm>
            <a:off x="332185" y="321469"/>
            <a:ext cx="1031100" cy="14745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lt1"/>
              </a:buClr>
              <a:buSzPts val="10800"/>
              <a:buFont typeface="Arial"/>
              <a:buNone/>
              <a:defRPr sz="108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99" name="Google Shape;199;p3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Quote 1 Image Full">
  <p:cSld name="Quote 1 Image Full">
    <p:bg>
      <p:bgPr>
        <a:solidFill>
          <a:srgbClr val="DEDEDE"/>
        </a:solidFill>
        <a:effectLst/>
      </p:bgPr>
    </p:bg>
    <p:spTree>
      <p:nvGrpSpPr>
        <p:cNvPr id="1" name="Shape 200"/>
        <p:cNvGrpSpPr/>
        <p:nvPr/>
      </p:nvGrpSpPr>
      <p:grpSpPr>
        <a:xfrm>
          <a:off x="0" y="0"/>
          <a:ext cx="0" cy="0"/>
          <a:chOff x="0" y="0"/>
          <a:chExt cx="0" cy="0"/>
        </a:xfrm>
      </p:grpSpPr>
      <p:sp>
        <p:nvSpPr>
          <p:cNvPr id="201" name="Google Shape;201;p37"/>
          <p:cNvSpPr txBox="1">
            <a:spLocks noGrp="1"/>
          </p:cNvSpPr>
          <p:nvPr>
            <p:ph type="body" idx="1"/>
          </p:nvPr>
        </p:nvSpPr>
        <p:spPr>
          <a:xfrm>
            <a:off x="0" y="857250"/>
            <a:ext cx="3429000" cy="3429000"/>
          </a:xfrm>
          <a:prstGeom prst="rect">
            <a:avLst/>
          </a:prstGeom>
          <a:solidFill>
            <a:srgbClr val="E0301E"/>
          </a:solidFill>
          <a:ln>
            <a:noFill/>
          </a:ln>
        </p:spPr>
        <p:txBody>
          <a:bodyPr spcFirstLastPara="1" wrap="square" lIns="329175" tIns="1080000" rIns="189000" bIns="135000" anchor="t" anchorCtr="0">
            <a:noAutofit/>
          </a:bodyPr>
          <a:lstStyle>
            <a:lvl1pPr marL="457200" marR="0" lvl="0" indent="-228600" algn="l" rtl="0">
              <a:lnSpc>
                <a:spcPct val="90000"/>
              </a:lnSpc>
              <a:spcBef>
                <a:spcPts val="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23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202" name="Google Shape;202;p37"/>
          <p:cNvSpPr/>
          <p:nvPr/>
        </p:nvSpPr>
        <p:spPr>
          <a:xfrm>
            <a:off x="332185" y="1217777"/>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03" name="Google Shape;203;p37"/>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Quote 1 Image Orange">
  <p:cSld name="Quote 1 Image Orange">
    <p:bg>
      <p:bgPr>
        <a:solidFill>
          <a:srgbClr val="D04A02"/>
        </a:solidFill>
        <a:effectLst/>
      </p:bgPr>
    </p:bg>
    <p:spTree>
      <p:nvGrpSpPr>
        <p:cNvPr id="1" name="Shape 204"/>
        <p:cNvGrpSpPr/>
        <p:nvPr/>
      </p:nvGrpSpPr>
      <p:grpSpPr>
        <a:xfrm>
          <a:off x="0" y="0"/>
          <a:ext cx="0" cy="0"/>
          <a:chOff x="0" y="0"/>
          <a:chExt cx="0" cy="0"/>
        </a:xfrm>
      </p:grpSpPr>
      <p:sp>
        <p:nvSpPr>
          <p:cNvPr id="205" name="Google Shape;205;p38"/>
          <p:cNvSpPr/>
          <p:nvPr/>
        </p:nvSpPr>
        <p:spPr>
          <a:xfrm>
            <a:off x="4572000" y="0"/>
            <a:ext cx="45720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6" name="Google Shape;206;p38"/>
          <p:cNvSpPr txBox="1">
            <a:spLocks noGrp="1"/>
          </p:cNvSpPr>
          <p:nvPr>
            <p:ph type="body" idx="1"/>
          </p:nvPr>
        </p:nvSpPr>
        <p:spPr>
          <a:xfrm>
            <a:off x="332185" y="1285875"/>
            <a:ext cx="3974700" cy="33432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lt1"/>
              </a:buClr>
              <a:buSzPts val="2900"/>
              <a:buFont typeface="Arial"/>
              <a:buNone/>
              <a:defRPr sz="29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23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207" name="Google Shape;207;p38"/>
          <p:cNvSpPr/>
          <p:nvPr/>
        </p:nvSpPr>
        <p:spPr>
          <a:xfrm>
            <a:off x="332185" y="515251"/>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08" name="Google Shape;208;p38"/>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09" name="Google Shape;209;p38"/>
          <p:cNvSpPr txBox="1"/>
          <p:nvPr/>
        </p:nvSpPr>
        <p:spPr>
          <a:xfrm>
            <a:off x="332185" y="4869180"/>
            <a:ext cx="41055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Quote 1 Image">
  <p:cSld name="Quote 1 Image">
    <p:spTree>
      <p:nvGrpSpPr>
        <p:cNvPr id="1" name="Shape 210"/>
        <p:cNvGrpSpPr/>
        <p:nvPr/>
      </p:nvGrpSpPr>
      <p:grpSpPr>
        <a:xfrm>
          <a:off x="0" y="0"/>
          <a:ext cx="0" cy="0"/>
          <a:chOff x="0" y="0"/>
          <a:chExt cx="0" cy="0"/>
        </a:xfrm>
      </p:grpSpPr>
      <p:sp>
        <p:nvSpPr>
          <p:cNvPr id="211" name="Google Shape;211;p39"/>
          <p:cNvSpPr/>
          <p:nvPr/>
        </p:nvSpPr>
        <p:spPr>
          <a:xfrm>
            <a:off x="4572000" y="0"/>
            <a:ext cx="45720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212" name="Google Shape;212;p39"/>
          <p:cNvSpPr txBox="1">
            <a:spLocks noGrp="1"/>
          </p:cNvSpPr>
          <p:nvPr>
            <p:ph type="body" idx="1"/>
          </p:nvPr>
        </p:nvSpPr>
        <p:spPr>
          <a:xfrm>
            <a:off x="332185" y="1285875"/>
            <a:ext cx="3974700" cy="33432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dk1"/>
              </a:buClr>
              <a:buSzPts val="2900"/>
              <a:buFont typeface="Arial"/>
              <a:buNone/>
              <a:defRPr sz="290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23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213" name="Google Shape;213;p39"/>
          <p:cNvSpPr/>
          <p:nvPr/>
        </p:nvSpPr>
        <p:spPr>
          <a:xfrm>
            <a:off x="332185" y="515251"/>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14" name="Google Shape;214;p39"/>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Quote 2 Orange">
  <p:cSld name="Quote 2 Orange">
    <p:bg>
      <p:bgPr>
        <a:solidFill>
          <a:srgbClr val="D04A02"/>
        </a:solidFill>
        <a:effectLst/>
      </p:bgPr>
    </p:bg>
    <p:spTree>
      <p:nvGrpSpPr>
        <p:cNvPr id="1" name="Shape 215"/>
        <p:cNvGrpSpPr/>
        <p:nvPr/>
      </p:nvGrpSpPr>
      <p:grpSpPr>
        <a:xfrm>
          <a:off x="0" y="0"/>
          <a:ext cx="0" cy="0"/>
          <a:chOff x="0" y="0"/>
          <a:chExt cx="0" cy="0"/>
        </a:xfrm>
      </p:grpSpPr>
      <p:sp>
        <p:nvSpPr>
          <p:cNvPr id="216" name="Google Shape;216;p40"/>
          <p:cNvSpPr txBox="1">
            <a:spLocks noGrp="1"/>
          </p:cNvSpPr>
          <p:nvPr>
            <p:ph type="body" idx="1"/>
          </p:nvPr>
        </p:nvSpPr>
        <p:spPr>
          <a:xfrm>
            <a:off x="332185" y="1705928"/>
            <a:ext cx="7155300" cy="29232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lt1"/>
              </a:buClr>
              <a:buSzPts val="2900"/>
              <a:buFont typeface="Arial"/>
              <a:buNone/>
              <a:defRPr sz="29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23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217" name="Google Shape;217;p40"/>
          <p:cNvSpPr/>
          <p:nvPr/>
        </p:nvSpPr>
        <p:spPr>
          <a:xfrm>
            <a:off x="332185" y="1022219"/>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18" name="Google Shape;218;p40"/>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19" name="Google Shape;219;p40"/>
          <p:cNvSpPr txBox="1"/>
          <p:nvPr/>
        </p:nvSpPr>
        <p:spPr>
          <a:xfrm>
            <a:off x="332185" y="4869180"/>
            <a:ext cx="41055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Quote 2 Red">
  <p:cSld name="Quote 2 Red">
    <p:bg>
      <p:bgPr>
        <a:solidFill>
          <a:srgbClr val="E0301E"/>
        </a:solidFill>
        <a:effectLst/>
      </p:bgPr>
    </p:bg>
    <p:spTree>
      <p:nvGrpSpPr>
        <p:cNvPr id="1" name="Shape 220"/>
        <p:cNvGrpSpPr/>
        <p:nvPr/>
      </p:nvGrpSpPr>
      <p:grpSpPr>
        <a:xfrm>
          <a:off x="0" y="0"/>
          <a:ext cx="0" cy="0"/>
          <a:chOff x="0" y="0"/>
          <a:chExt cx="0" cy="0"/>
        </a:xfrm>
      </p:grpSpPr>
      <p:sp>
        <p:nvSpPr>
          <p:cNvPr id="221" name="Google Shape;221;p41"/>
          <p:cNvSpPr txBox="1">
            <a:spLocks noGrp="1"/>
          </p:cNvSpPr>
          <p:nvPr>
            <p:ph type="body" idx="1"/>
          </p:nvPr>
        </p:nvSpPr>
        <p:spPr>
          <a:xfrm>
            <a:off x="332185" y="1705928"/>
            <a:ext cx="7155300" cy="29232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lt1"/>
              </a:buClr>
              <a:buSzPts val="2900"/>
              <a:buFont typeface="Arial"/>
              <a:buNone/>
              <a:defRPr sz="29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23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222" name="Google Shape;222;p41"/>
          <p:cNvSpPr/>
          <p:nvPr/>
        </p:nvSpPr>
        <p:spPr>
          <a:xfrm>
            <a:off x="332185" y="1022219"/>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23" name="Google Shape;223;p41"/>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24" name="Google Shape;224;p41"/>
          <p:cNvSpPr txBox="1"/>
          <p:nvPr/>
        </p:nvSpPr>
        <p:spPr>
          <a:xfrm>
            <a:off x="332185" y="4869180"/>
            <a:ext cx="41055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Quote 2 Rose">
  <p:cSld name="Quote 2 Rose">
    <p:bg>
      <p:bgPr>
        <a:solidFill>
          <a:srgbClr val="D93954"/>
        </a:solidFill>
        <a:effectLst/>
      </p:bgPr>
    </p:bg>
    <p:spTree>
      <p:nvGrpSpPr>
        <p:cNvPr id="1" name="Shape 225"/>
        <p:cNvGrpSpPr/>
        <p:nvPr/>
      </p:nvGrpSpPr>
      <p:grpSpPr>
        <a:xfrm>
          <a:off x="0" y="0"/>
          <a:ext cx="0" cy="0"/>
          <a:chOff x="0" y="0"/>
          <a:chExt cx="0" cy="0"/>
        </a:xfrm>
      </p:grpSpPr>
      <p:sp>
        <p:nvSpPr>
          <p:cNvPr id="226" name="Google Shape;226;p42"/>
          <p:cNvSpPr txBox="1">
            <a:spLocks noGrp="1"/>
          </p:cNvSpPr>
          <p:nvPr>
            <p:ph type="body" idx="1"/>
          </p:nvPr>
        </p:nvSpPr>
        <p:spPr>
          <a:xfrm>
            <a:off x="332185" y="1705928"/>
            <a:ext cx="7155300" cy="29232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lt1"/>
              </a:buClr>
              <a:buSzPts val="2900"/>
              <a:buFont typeface="Arial"/>
              <a:buNone/>
              <a:defRPr sz="29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23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227" name="Google Shape;227;p42"/>
          <p:cNvSpPr/>
          <p:nvPr/>
        </p:nvSpPr>
        <p:spPr>
          <a:xfrm>
            <a:off x="332185" y="1022219"/>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28" name="Google Shape;228;p42"/>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29" name="Google Shape;229;p42"/>
          <p:cNvSpPr txBox="1"/>
          <p:nvPr/>
        </p:nvSpPr>
        <p:spPr>
          <a:xfrm>
            <a:off x="332185" y="4869180"/>
            <a:ext cx="41055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Quote 2 Grey">
  <p:cSld name="Quote 2 Grey">
    <p:bg>
      <p:bgPr>
        <a:solidFill>
          <a:srgbClr val="464646"/>
        </a:solidFill>
        <a:effectLst/>
      </p:bgPr>
    </p:bg>
    <p:spTree>
      <p:nvGrpSpPr>
        <p:cNvPr id="1" name="Shape 230"/>
        <p:cNvGrpSpPr/>
        <p:nvPr/>
      </p:nvGrpSpPr>
      <p:grpSpPr>
        <a:xfrm>
          <a:off x="0" y="0"/>
          <a:ext cx="0" cy="0"/>
          <a:chOff x="0" y="0"/>
          <a:chExt cx="0" cy="0"/>
        </a:xfrm>
      </p:grpSpPr>
      <p:sp>
        <p:nvSpPr>
          <p:cNvPr id="231" name="Google Shape;231;p43"/>
          <p:cNvSpPr txBox="1">
            <a:spLocks noGrp="1"/>
          </p:cNvSpPr>
          <p:nvPr>
            <p:ph type="body" idx="1"/>
          </p:nvPr>
        </p:nvSpPr>
        <p:spPr>
          <a:xfrm>
            <a:off x="332185" y="1705928"/>
            <a:ext cx="7155300" cy="29232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lt1"/>
              </a:buClr>
              <a:buSzPts val="2900"/>
              <a:buFont typeface="Arial"/>
              <a:buNone/>
              <a:defRPr sz="29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23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232" name="Google Shape;232;p43"/>
          <p:cNvSpPr/>
          <p:nvPr/>
        </p:nvSpPr>
        <p:spPr>
          <a:xfrm>
            <a:off x="332185" y="1022219"/>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33" name="Google Shape;233;p43"/>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34" name="Google Shape;234;p43"/>
          <p:cNvSpPr txBox="1"/>
          <p:nvPr/>
        </p:nvSpPr>
        <p:spPr>
          <a:xfrm>
            <a:off x="332185" y="4869180"/>
            <a:ext cx="41055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235"/>
        <p:cNvGrpSpPr/>
        <p:nvPr/>
      </p:nvGrpSpPr>
      <p:grpSpPr>
        <a:xfrm>
          <a:off x="0" y="0"/>
          <a:ext cx="0" cy="0"/>
          <a:chOff x="0" y="0"/>
          <a:chExt cx="0" cy="0"/>
        </a:xfrm>
      </p:grpSpPr>
      <p:sp>
        <p:nvSpPr>
          <p:cNvPr id="236" name="Google Shape;236;p44"/>
          <p:cNvSpPr txBox="1">
            <a:spLocks noGrp="1"/>
          </p:cNvSpPr>
          <p:nvPr>
            <p:ph type="body" idx="1"/>
          </p:nvPr>
        </p:nvSpPr>
        <p:spPr>
          <a:xfrm>
            <a:off x="332185" y="1705928"/>
            <a:ext cx="7155300" cy="29232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dk1"/>
              </a:buClr>
              <a:buSzPts val="2900"/>
              <a:buFont typeface="Arial"/>
              <a:buNone/>
              <a:defRPr sz="290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23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237" name="Google Shape;237;p44"/>
          <p:cNvSpPr/>
          <p:nvPr/>
        </p:nvSpPr>
        <p:spPr>
          <a:xfrm>
            <a:off x="332185" y="1022219"/>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38" name="Google Shape;238;p44"/>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9"/>
        <p:cNvGrpSpPr/>
        <p:nvPr/>
      </p:nvGrpSpPr>
      <p:grpSpPr>
        <a:xfrm>
          <a:off x="0" y="0"/>
          <a:ext cx="0" cy="0"/>
          <a:chOff x="0" y="0"/>
          <a:chExt cx="0" cy="0"/>
        </a:xfrm>
      </p:grpSpPr>
      <p:sp>
        <p:nvSpPr>
          <p:cNvPr id="240" name="Google Shape;240;p45"/>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241" name="Google Shape;241;p45"/>
          <p:cNvSpPr txBox="1">
            <a:spLocks noGrp="1"/>
          </p:cNvSpPr>
          <p:nvPr>
            <p:ph type="body" idx="1"/>
          </p:nvPr>
        </p:nvSpPr>
        <p:spPr>
          <a:xfrm>
            <a:off x="332185" y="1577340"/>
            <a:ext cx="5563800" cy="30552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42" name="Google Shape;242;p45"/>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 Subtitle">
  <p:cSld name="Title and Content - Subtitle">
    <p:spTree>
      <p:nvGrpSpPr>
        <p:cNvPr id="1" name="Shape 243"/>
        <p:cNvGrpSpPr/>
        <p:nvPr/>
      </p:nvGrpSpPr>
      <p:grpSpPr>
        <a:xfrm>
          <a:off x="0" y="0"/>
          <a:ext cx="0" cy="0"/>
          <a:chOff x="0" y="0"/>
          <a:chExt cx="0" cy="0"/>
        </a:xfrm>
      </p:grpSpPr>
      <p:sp>
        <p:nvSpPr>
          <p:cNvPr id="244" name="Google Shape;244;p46"/>
          <p:cNvSpPr txBox="1">
            <a:spLocks noGrp="1"/>
          </p:cNvSpPr>
          <p:nvPr>
            <p:ph type="title"/>
          </p:nvPr>
        </p:nvSpPr>
        <p:spPr>
          <a:xfrm>
            <a:off x="332185" y="322885"/>
            <a:ext cx="84795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245" name="Google Shape;245;p46"/>
          <p:cNvSpPr txBox="1">
            <a:spLocks noGrp="1"/>
          </p:cNvSpPr>
          <p:nvPr>
            <p:ph type="body" idx="1"/>
          </p:nvPr>
        </p:nvSpPr>
        <p:spPr>
          <a:xfrm>
            <a:off x="332185" y="1577579"/>
            <a:ext cx="55638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46" name="Google Shape;246;p46"/>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47" name="Google Shape;247;p46"/>
          <p:cNvSpPr txBox="1">
            <a:spLocks noGrp="1"/>
          </p:cNvSpPr>
          <p:nvPr>
            <p:ph type="subTitle" idx="2"/>
          </p:nvPr>
        </p:nvSpPr>
        <p:spPr>
          <a:xfrm>
            <a:off x="332184" y="700075"/>
            <a:ext cx="84795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One Column Content">
  <p:cSld name="One Column Content">
    <p:spTree>
      <p:nvGrpSpPr>
        <p:cNvPr id="1" name="Shape 248"/>
        <p:cNvGrpSpPr/>
        <p:nvPr/>
      </p:nvGrpSpPr>
      <p:grpSpPr>
        <a:xfrm>
          <a:off x="0" y="0"/>
          <a:ext cx="0" cy="0"/>
          <a:chOff x="0" y="0"/>
          <a:chExt cx="0" cy="0"/>
        </a:xfrm>
      </p:grpSpPr>
      <p:sp>
        <p:nvSpPr>
          <p:cNvPr id="249" name="Google Shape;249;p47"/>
          <p:cNvSpPr txBox="1">
            <a:spLocks noGrp="1"/>
          </p:cNvSpPr>
          <p:nvPr>
            <p:ph type="body" idx="1"/>
          </p:nvPr>
        </p:nvSpPr>
        <p:spPr>
          <a:xfrm>
            <a:off x="332185"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50" name="Google Shape;250;p47"/>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251" name="Google Shape;251;p47"/>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52"/>
        <p:cNvGrpSpPr/>
        <p:nvPr/>
      </p:nvGrpSpPr>
      <p:grpSpPr>
        <a:xfrm>
          <a:off x="0" y="0"/>
          <a:ext cx="0" cy="0"/>
          <a:chOff x="0" y="0"/>
          <a:chExt cx="0" cy="0"/>
        </a:xfrm>
      </p:grpSpPr>
      <p:sp>
        <p:nvSpPr>
          <p:cNvPr id="253" name="Google Shape;253;p48"/>
          <p:cNvSpPr txBox="1">
            <a:spLocks noGrp="1"/>
          </p:cNvSpPr>
          <p:nvPr>
            <p:ph type="body" idx="1"/>
          </p:nvPr>
        </p:nvSpPr>
        <p:spPr>
          <a:xfrm>
            <a:off x="332185" y="1577579"/>
            <a:ext cx="41055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54" name="Google Shape;254;p48"/>
          <p:cNvSpPr txBox="1">
            <a:spLocks noGrp="1"/>
          </p:cNvSpPr>
          <p:nvPr>
            <p:ph type="body" idx="2"/>
          </p:nvPr>
        </p:nvSpPr>
        <p:spPr>
          <a:xfrm>
            <a:off x="4706541" y="1577579"/>
            <a:ext cx="41055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55" name="Google Shape;255;p48"/>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256" name="Google Shape;256;p48"/>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257"/>
        <p:cNvGrpSpPr/>
        <p:nvPr/>
      </p:nvGrpSpPr>
      <p:grpSpPr>
        <a:xfrm>
          <a:off x="0" y="0"/>
          <a:ext cx="0" cy="0"/>
          <a:chOff x="0" y="0"/>
          <a:chExt cx="0" cy="0"/>
        </a:xfrm>
      </p:grpSpPr>
      <p:sp>
        <p:nvSpPr>
          <p:cNvPr id="258" name="Google Shape;258;p49"/>
          <p:cNvSpPr txBox="1">
            <a:spLocks noGrp="1"/>
          </p:cNvSpPr>
          <p:nvPr>
            <p:ph type="body" idx="1"/>
          </p:nvPr>
        </p:nvSpPr>
        <p:spPr>
          <a:xfrm>
            <a:off x="332185"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59" name="Google Shape;259;p49"/>
          <p:cNvSpPr txBox="1">
            <a:spLocks noGrp="1"/>
          </p:cNvSpPr>
          <p:nvPr>
            <p:ph type="body" idx="2"/>
          </p:nvPr>
        </p:nvSpPr>
        <p:spPr>
          <a:xfrm>
            <a:off x="3249216"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60" name="Google Shape;260;p49"/>
          <p:cNvSpPr txBox="1">
            <a:spLocks noGrp="1"/>
          </p:cNvSpPr>
          <p:nvPr>
            <p:ph type="body" idx="3"/>
          </p:nvPr>
        </p:nvSpPr>
        <p:spPr>
          <a:xfrm>
            <a:off x="6165057"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61" name="Google Shape;261;p49"/>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262" name="Google Shape;262;p49"/>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263"/>
        <p:cNvGrpSpPr/>
        <p:nvPr/>
      </p:nvGrpSpPr>
      <p:grpSpPr>
        <a:xfrm>
          <a:off x="0" y="0"/>
          <a:ext cx="0" cy="0"/>
          <a:chOff x="0" y="0"/>
          <a:chExt cx="0" cy="0"/>
        </a:xfrm>
      </p:grpSpPr>
      <p:sp>
        <p:nvSpPr>
          <p:cNvPr id="264" name="Google Shape;264;p50"/>
          <p:cNvSpPr txBox="1">
            <a:spLocks noGrp="1"/>
          </p:cNvSpPr>
          <p:nvPr>
            <p:ph type="body" idx="1"/>
          </p:nvPr>
        </p:nvSpPr>
        <p:spPr>
          <a:xfrm>
            <a:off x="332185" y="1577579"/>
            <a:ext cx="19170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65" name="Google Shape;265;p50"/>
          <p:cNvSpPr txBox="1">
            <a:spLocks noGrp="1"/>
          </p:cNvSpPr>
          <p:nvPr>
            <p:ph type="body" idx="2"/>
          </p:nvPr>
        </p:nvSpPr>
        <p:spPr>
          <a:xfrm>
            <a:off x="2520460" y="1577579"/>
            <a:ext cx="19170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66" name="Google Shape;266;p50"/>
          <p:cNvSpPr txBox="1">
            <a:spLocks noGrp="1"/>
          </p:cNvSpPr>
          <p:nvPr>
            <p:ph type="body" idx="3"/>
          </p:nvPr>
        </p:nvSpPr>
        <p:spPr>
          <a:xfrm>
            <a:off x="4706541" y="1577579"/>
            <a:ext cx="19170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67" name="Google Shape;267;p50"/>
          <p:cNvSpPr txBox="1">
            <a:spLocks noGrp="1"/>
          </p:cNvSpPr>
          <p:nvPr>
            <p:ph type="body" idx="4"/>
          </p:nvPr>
        </p:nvSpPr>
        <p:spPr>
          <a:xfrm>
            <a:off x="6892623" y="1577579"/>
            <a:ext cx="19170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68" name="Google Shape;268;p50"/>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269" name="Google Shape;269;p50"/>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Five Content">
  <p:cSld name="Five Content">
    <p:spTree>
      <p:nvGrpSpPr>
        <p:cNvPr id="1" name="Shape 270"/>
        <p:cNvGrpSpPr/>
        <p:nvPr/>
      </p:nvGrpSpPr>
      <p:grpSpPr>
        <a:xfrm>
          <a:off x="0" y="0"/>
          <a:ext cx="0" cy="0"/>
          <a:chOff x="0" y="0"/>
          <a:chExt cx="0" cy="0"/>
        </a:xfrm>
      </p:grpSpPr>
      <p:sp>
        <p:nvSpPr>
          <p:cNvPr id="271" name="Google Shape;271;p51"/>
          <p:cNvSpPr txBox="1">
            <a:spLocks noGrp="1"/>
          </p:cNvSpPr>
          <p:nvPr>
            <p:ph type="body" idx="1"/>
          </p:nvPr>
        </p:nvSpPr>
        <p:spPr>
          <a:xfrm>
            <a:off x="332185"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72" name="Google Shape;272;p51"/>
          <p:cNvSpPr txBox="1">
            <a:spLocks noGrp="1"/>
          </p:cNvSpPr>
          <p:nvPr>
            <p:ph type="body" idx="2"/>
          </p:nvPr>
        </p:nvSpPr>
        <p:spPr>
          <a:xfrm>
            <a:off x="2082784"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73" name="Google Shape;273;p51"/>
          <p:cNvSpPr txBox="1">
            <a:spLocks noGrp="1"/>
          </p:cNvSpPr>
          <p:nvPr>
            <p:ph type="body" idx="3"/>
          </p:nvPr>
        </p:nvSpPr>
        <p:spPr>
          <a:xfrm>
            <a:off x="3833383"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74" name="Google Shape;274;p51"/>
          <p:cNvSpPr txBox="1">
            <a:spLocks noGrp="1"/>
          </p:cNvSpPr>
          <p:nvPr>
            <p:ph type="body" idx="4"/>
          </p:nvPr>
        </p:nvSpPr>
        <p:spPr>
          <a:xfrm>
            <a:off x="5583982"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75" name="Google Shape;275;p51"/>
          <p:cNvSpPr txBox="1">
            <a:spLocks noGrp="1"/>
          </p:cNvSpPr>
          <p:nvPr>
            <p:ph type="body" idx="5"/>
          </p:nvPr>
        </p:nvSpPr>
        <p:spPr>
          <a:xfrm>
            <a:off x="7334582"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76" name="Google Shape;276;p51"/>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277" name="Google Shape;277;p51"/>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Full Content">
  <p:cSld name="Title and Full Content">
    <p:spTree>
      <p:nvGrpSpPr>
        <p:cNvPr id="1" name="Shape 278"/>
        <p:cNvGrpSpPr/>
        <p:nvPr/>
      </p:nvGrpSpPr>
      <p:grpSpPr>
        <a:xfrm>
          <a:off x="0" y="0"/>
          <a:ext cx="0" cy="0"/>
          <a:chOff x="0" y="0"/>
          <a:chExt cx="0" cy="0"/>
        </a:xfrm>
      </p:grpSpPr>
      <p:sp>
        <p:nvSpPr>
          <p:cNvPr id="279" name="Google Shape;279;p52"/>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280" name="Google Shape;280;p52"/>
          <p:cNvSpPr txBox="1">
            <a:spLocks noGrp="1"/>
          </p:cNvSpPr>
          <p:nvPr>
            <p:ph type="body" idx="1"/>
          </p:nvPr>
        </p:nvSpPr>
        <p:spPr>
          <a:xfrm>
            <a:off x="332185" y="1577340"/>
            <a:ext cx="8479500" cy="30552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81" name="Google Shape;281;p52"/>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Section Header Rose">
  <p:cSld name="Section Header Rose">
    <p:bg>
      <p:bgPr>
        <a:solidFill>
          <a:srgbClr val="D93954"/>
        </a:solidFill>
        <a:effectLst/>
      </p:bgPr>
    </p:bg>
    <p:spTree>
      <p:nvGrpSpPr>
        <p:cNvPr id="1" name="Shape 282"/>
        <p:cNvGrpSpPr/>
        <p:nvPr/>
      </p:nvGrpSpPr>
      <p:grpSpPr>
        <a:xfrm>
          <a:off x="0" y="0"/>
          <a:ext cx="0" cy="0"/>
          <a:chOff x="0" y="0"/>
          <a:chExt cx="0" cy="0"/>
        </a:xfrm>
      </p:grpSpPr>
      <p:sp>
        <p:nvSpPr>
          <p:cNvPr id="283" name="Google Shape;283;p53"/>
          <p:cNvSpPr txBox="1">
            <a:spLocks noGrp="1"/>
          </p:cNvSpPr>
          <p:nvPr>
            <p:ph type="title"/>
          </p:nvPr>
        </p:nvSpPr>
        <p:spPr>
          <a:xfrm>
            <a:off x="3713560" y="1577579"/>
            <a:ext cx="3702600" cy="19233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284" name="Google Shape;284;p53"/>
          <p:cNvSpPr txBox="1">
            <a:spLocks noGrp="1"/>
          </p:cNvSpPr>
          <p:nvPr>
            <p:ph type="subTitle" idx="1"/>
          </p:nvPr>
        </p:nvSpPr>
        <p:spPr>
          <a:xfrm>
            <a:off x="332184" y="0"/>
            <a:ext cx="3258600" cy="5143500"/>
          </a:xfrm>
          <a:prstGeom prst="rect">
            <a:avLst/>
          </a:prstGeom>
          <a:noFill/>
          <a:ln>
            <a:noFill/>
          </a:ln>
        </p:spPr>
        <p:txBody>
          <a:bodyPr spcFirstLastPara="1" wrap="square" lIns="0" tIns="0" rIns="0" bIns="0" anchor="ctr" anchorCtr="0">
            <a:noAutofit/>
          </a:bodyPr>
          <a:lstStyle>
            <a:lvl1pPr marR="0" lvl="0"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1pPr>
            <a:lvl2pPr marR="0" lvl="1"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2pPr>
            <a:lvl3pPr marR="0" lvl="2"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3pPr>
            <a:lvl4pPr marR="0" lvl="3"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4pPr>
            <a:lvl5pPr marR="0" lvl="4"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5pPr>
            <a:lvl6pPr marR="0" lvl="5"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6pPr>
            <a:lvl7pPr marR="0" lvl="6"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7pPr>
            <a:lvl8pPr marR="0" lvl="7"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8pPr>
            <a:lvl9pPr marR="0" lvl="8"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9pPr>
          </a:lstStyle>
          <a:p>
            <a:endParaRPr/>
          </a:p>
        </p:txBody>
      </p:sp>
      <p:sp>
        <p:nvSpPr>
          <p:cNvPr id="285" name="Google Shape;285;p5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286"/>
        <p:cNvGrpSpPr/>
        <p:nvPr/>
      </p:nvGrpSpPr>
      <p:grpSpPr>
        <a:xfrm>
          <a:off x="0" y="0"/>
          <a:ext cx="0" cy="0"/>
          <a:chOff x="0" y="0"/>
          <a:chExt cx="0" cy="0"/>
        </a:xfrm>
      </p:grpSpPr>
      <p:sp>
        <p:nvSpPr>
          <p:cNvPr id="287" name="Google Shape;287;p54"/>
          <p:cNvSpPr/>
          <p:nvPr/>
        </p:nvSpPr>
        <p:spPr>
          <a:xfrm>
            <a:off x="4572000" y="0"/>
            <a:ext cx="45720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8" name="Google Shape;288;p54"/>
          <p:cNvSpPr txBox="1">
            <a:spLocks noGrp="1"/>
          </p:cNvSpPr>
          <p:nvPr>
            <p:ph type="body" idx="1"/>
          </p:nvPr>
        </p:nvSpPr>
        <p:spPr>
          <a:xfrm>
            <a:off x="332185" y="1577579"/>
            <a:ext cx="39885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89" name="Google Shape;289;p54"/>
          <p:cNvSpPr txBox="1">
            <a:spLocks noGrp="1"/>
          </p:cNvSpPr>
          <p:nvPr>
            <p:ph type="title"/>
          </p:nvPr>
        </p:nvSpPr>
        <p:spPr>
          <a:xfrm>
            <a:off x="332185" y="324000"/>
            <a:ext cx="39885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290" name="Google Shape;290;p54"/>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hree Images">
  <p:cSld name="Three Images">
    <p:spTree>
      <p:nvGrpSpPr>
        <p:cNvPr id="1" name="Shape 291"/>
        <p:cNvGrpSpPr/>
        <p:nvPr/>
      </p:nvGrpSpPr>
      <p:grpSpPr>
        <a:xfrm>
          <a:off x="0" y="0"/>
          <a:ext cx="0" cy="0"/>
          <a:chOff x="0" y="0"/>
          <a:chExt cx="0" cy="0"/>
        </a:xfrm>
      </p:grpSpPr>
      <p:sp>
        <p:nvSpPr>
          <p:cNvPr id="292" name="Google Shape;292;p55"/>
          <p:cNvSpPr/>
          <p:nvPr/>
        </p:nvSpPr>
        <p:spPr>
          <a:xfrm>
            <a:off x="332183" y="1575197"/>
            <a:ext cx="2646600" cy="22632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3" name="Google Shape;293;p55"/>
          <p:cNvSpPr/>
          <p:nvPr/>
        </p:nvSpPr>
        <p:spPr>
          <a:xfrm>
            <a:off x="3248620" y="1575197"/>
            <a:ext cx="2646600" cy="22632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4" name="Google Shape;294;p55"/>
          <p:cNvSpPr/>
          <p:nvPr/>
        </p:nvSpPr>
        <p:spPr>
          <a:xfrm>
            <a:off x="6165056" y="1575197"/>
            <a:ext cx="2646600" cy="22632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5" name="Google Shape;295;p55"/>
          <p:cNvSpPr txBox="1">
            <a:spLocks noGrp="1"/>
          </p:cNvSpPr>
          <p:nvPr>
            <p:ph type="body" idx="1"/>
          </p:nvPr>
        </p:nvSpPr>
        <p:spPr>
          <a:xfrm>
            <a:off x="332185" y="3960019"/>
            <a:ext cx="2646600" cy="6693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96" name="Google Shape;296;p55"/>
          <p:cNvSpPr txBox="1">
            <a:spLocks noGrp="1"/>
          </p:cNvSpPr>
          <p:nvPr>
            <p:ph type="body" idx="2"/>
          </p:nvPr>
        </p:nvSpPr>
        <p:spPr>
          <a:xfrm>
            <a:off x="3248621" y="3960019"/>
            <a:ext cx="2646600" cy="6693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97" name="Google Shape;297;p55"/>
          <p:cNvSpPr txBox="1">
            <a:spLocks noGrp="1"/>
          </p:cNvSpPr>
          <p:nvPr>
            <p:ph type="body" idx="3"/>
          </p:nvPr>
        </p:nvSpPr>
        <p:spPr>
          <a:xfrm>
            <a:off x="6165057" y="3960019"/>
            <a:ext cx="2646600" cy="6693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98" name="Google Shape;298;p55"/>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299" name="Google Shape;299;p55"/>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0"/>
        <p:cNvGrpSpPr/>
        <p:nvPr/>
      </p:nvGrpSpPr>
      <p:grpSpPr>
        <a:xfrm>
          <a:off x="0" y="0"/>
          <a:ext cx="0" cy="0"/>
          <a:chOff x="0" y="0"/>
          <a:chExt cx="0" cy="0"/>
        </a:xfrm>
      </p:grpSpPr>
      <p:sp>
        <p:nvSpPr>
          <p:cNvPr id="301" name="Google Shape;301;p56"/>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302" name="Google Shape;302;p56"/>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hree Content Infographic">
  <p:cSld name="Three Content Infographic">
    <p:spTree>
      <p:nvGrpSpPr>
        <p:cNvPr id="1" name="Shape 303"/>
        <p:cNvGrpSpPr/>
        <p:nvPr/>
      </p:nvGrpSpPr>
      <p:grpSpPr>
        <a:xfrm>
          <a:off x="0" y="0"/>
          <a:ext cx="0" cy="0"/>
          <a:chOff x="0" y="0"/>
          <a:chExt cx="0" cy="0"/>
        </a:xfrm>
      </p:grpSpPr>
      <p:sp>
        <p:nvSpPr>
          <p:cNvPr id="304" name="Google Shape;304;p57"/>
          <p:cNvSpPr txBox="1">
            <a:spLocks noGrp="1"/>
          </p:cNvSpPr>
          <p:nvPr>
            <p:ph type="body" idx="1"/>
          </p:nvPr>
        </p:nvSpPr>
        <p:spPr>
          <a:xfrm>
            <a:off x="332185" y="2699657"/>
            <a:ext cx="2646600" cy="19338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05" name="Google Shape;305;p57"/>
          <p:cNvSpPr txBox="1">
            <a:spLocks noGrp="1"/>
          </p:cNvSpPr>
          <p:nvPr>
            <p:ph type="body" idx="2"/>
          </p:nvPr>
        </p:nvSpPr>
        <p:spPr>
          <a:xfrm>
            <a:off x="332185" y="1571625"/>
            <a:ext cx="2646600" cy="1000200"/>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chemeClr val="accent3"/>
              </a:buClr>
              <a:buSzPts val="6400"/>
              <a:buFont typeface="Arial"/>
              <a:buNone/>
              <a:defRPr sz="6400" b="0" i="0" u="none" strike="noStrike" cap="none">
                <a:solidFill>
                  <a:schemeClr val="accent3"/>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06" name="Google Shape;306;p57"/>
          <p:cNvSpPr txBox="1">
            <a:spLocks noGrp="1"/>
          </p:cNvSpPr>
          <p:nvPr>
            <p:ph type="body" idx="3"/>
          </p:nvPr>
        </p:nvSpPr>
        <p:spPr>
          <a:xfrm>
            <a:off x="3245643" y="1571625"/>
            <a:ext cx="2650200" cy="1000200"/>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chemeClr val="dk2"/>
              </a:buClr>
              <a:buSzPts val="6400"/>
              <a:buFont typeface="Arial"/>
              <a:buNone/>
              <a:defRPr sz="6400" b="0" i="0" u="none" strike="noStrike" cap="none">
                <a:solidFill>
                  <a:schemeClr val="dk2"/>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07" name="Google Shape;307;p57"/>
          <p:cNvSpPr txBox="1">
            <a:spLocks noGrp="1"/>
          </p:cNvSpPr>
          <p:nvPr>
            <p:ph type="body" idx="4"/>
          </p:nvPr>
        </p:nvSpPr>
        <p:spPr>
          <a:xfrm>
            <a:off x="6166929" y="1571625"/>
            <a:ext cx="2646600" cy="1000200"/>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chemeClr val="accent1"/>
              </a:buClr>
              <a:buSzPts val="6400"/>
              <a:buFont typeface="Arial"/>
              <a:buNone/>
              <a:defRPr sz="6400" b="0" i="0" u="none" strike="noStrike" cap="none">
                <a:solidFill>
                  <a:schemeClr val="accent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08" name="Google Shape;308;p57"/>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309" name="Google Shape;309;p57"/>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10" name="Google Shape;310;p57"/>
          <p:cNvSpPr txBox="1">
            <a:spLocks noGrp="1"/>
          </p:cNvSpPr>
          <p:nvPr>
            <p:ph type="body" idx="5"/>
          </p:nvPr>
        </p:nvSpPr>
        <p:spPr>
          <a:xfrm>
            <a:off x="3245644" y="2699657"/>
            <a:ext cx="2650200" cy="19338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11" name="Google Shape;311;p57"/>
          <p:cNvSpPr txBox="1">
            <a:spLocks noGrp="1"/>
          </p:cNvSpPr>
          <p:nvPr>
            <p:ph type="body" idx="6"/>
          </p:nvPr>
        </p:nvSpPr>
        <p:spPr>
          <a:xfrm>
            <a:off x="6166929" y="2699657"/>
            <a:ext cx="2646600" cy="19338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Infographic and Chart">
  <p:cSld name="Infographic and Chart">
    <p:spTree>
      <p:nvGrpSpPr>
        <p:cNvPr id="1" name="Shape 312"/>
        <p:cNvGrpSpPr/>
        <p:nvPr/>
      </p:nvGrpSpPr>
      <p:grpSpPr>
        <a:xfrm>
          <a:off x="0" y="0"/>
          <a:ext cx="0" cy="0"/>
          <a:chOff x="0" y="0"/>
          <a:chExt cx="0" cy="0"/>
        </a:xfrm>
      </p:grpSpPr>
      <p:sp>
        <p:nvSpPr>
          <p:cNvPr id="313" name="Google Shape;313;p58"/>
          <p:cNvSpPr/>
          <p:nvPr/>
        </p:nvSpPr>
        <p:spPr>
          <a:xfrm>
            <a:off x="0" y="1577579"/>
            <a:ext cx="2979000" cy="30516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4" name="Google Shape;314;p58"/>
          <p:cNvSpPr txBox="1">
            <a:spLocks noGrp="1"/>
          </p:cNvSpPr>
          <p:nvPr>
            <p:ph type="body" idx="1"/>
          </p:nvPr>
        </p:nvSpPr>
        <p:spPr>
          <a:xfrm>
            <a:off x="270277" y="1577340"/>
            <a:ext cx="2709000" cy="13029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lt1"/>
              </a:buClr>
              <a:buSzPts val="10200"/>
              <a:buFont typeface="Arial"/>
              <a:buNone/>
              <a:defRPr sz="10200" b="1" i="0" u="none" strike="noStrike" cap="none">
                <a:solidFill>
                  <a:schemeClr val="lt1"/>
                </a:solidFill>
                <a:latin typeface="Arial"/>
                <a:ea typeface="Arial"/>
                <a:cs typeface="Arial"/>
                <a:sym typeface="Arial"/>
              </a:defRPr>
            </a:lvl1pPr>
            <a:lvl2pPr marL="914400" marR="0" lvl="1"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15" name="Google Shape;315;p58"/>
          <p:cNvSpPr txBox="1">
            <a:spLocks noGrp="1"/>
          </p:cNvSpPr>
          <p:nvPr>
            <p:ph type="body" idx="2"/>
          </p:nvPr>
        </p:nvSpPr>
        <p:spPr>
          <a:xfrm>
            <a:off x="332185" y="2948940"/>
            <a:ext cx="2496900" cy="15465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316" name="Google Shape;316;p58"/>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317" name="Google Shape;317;p58"/>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One Column Content Dark">
  <p:cSld name="One Column Content Dark">
    <p:bg>
      <p:bgPr>
        <a:solidFill>
          <a:srgbClr val="464646"/>
        </a:solidFill>
        <a:effectLst/>
      </p:bgPr>
    </p:bg>
    <p:spTree>
      <p:nvGrpSpPr>
        <p:cNvPr id="1" name="Shape 318"/>
        <p:cNvGrpSpPr/>
        <p:nvPr/>
      </p:nvGrpSpPr>
      <p:grpSpPr>
        <a:xfrm>
          <a:off x="0" y="0"/>
          <a:ext cx="0" cy="0"/>
          <a:chOff x="0" y="0"/>
          <a:chExt cx="0" cy="0"/>
        </a:xfrm>
      </p:grpSpPr>
      <p:sp>
        <p:nvSpPr>
          <p:cNvPr id="319" name="Google Shape;319;p59"/>
          <p:cNvSpPr txBox="1">
            <a:spLocks noGrp="1"/>
          </p:cNvSpPr>
          <p:nvPr>
            <p:ph type="body" idx="1"/>
          </p:nvPr>
        </p:nvSpPr>
        <p:spPr>
          <a:xfrm>
            <a:off x="332185"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1pPr>
            <a:lvl2pPr marL="914400" marR="0" lvl="1"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2pPr>
            <a:lvl3pPr marL="1371600" marR="0" lvl="2"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3pPr>
            <a:lvl4pPr marL="1828800" marR="0" lvl="3"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2286000" marR="0" lvl="4"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743200" marR="0" lvl="5"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500"/>
              </a:spcBef>
              <a:spcAft>
                <a:spcPts val="5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320" name="Google Shape;320;p59"/>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2400"/>
              <a:buFont typeface="Georgia"/>
              <a:buNone/>
              <a:defRPr sz="24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321" name="Google Shape;321;p59"/>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22" name="Google Shape;322;p59"/>
          <p:cNvSpPr txBox="1"/>
          <p:nvPr/>
        </p:nvSpPr>
        <p:spPr>
          <a:xfrm>
            <a:off x="332185" y="4869180"/>
            <a:ext cx="41055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Title and Chart Dark">
  <p:cSld name="Title and Chart Dark">
    <p:bg>
      <p:bgPr>
        <a:solidFill>
          <a:srgbClr val="464646"/>
        </a:solidFill>
        <a:effectLst/>
      </p:bgPr>
    </p:bg>
    <p:spTree>
      <p:nvGrpSpPr>
        <p:cNvPr id="1" name="Shape 323"/>
        <p:cNvGrpSpPr/>
        <p:nvPr/>
      </p:nvGrpSpPr>
      <p:grpSpPr>
        <a:xfrm>
          <a:off x="0" y="0"/>
          <a:ext cx="0" cy="0"/>
          <a:chOff x="0" y="0"/>
          <a:chExt cx="0" cy="0"/>
        </a:xfrm>
      </p:grpSpPr>
      <p:sp>
        <p:nvSpPr>
          <p:cNvPr id="324" name="Google Shape;324;p60"/>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2400"/>
              <a:buFont typeface="Georgia"/>
              <a:buNone/>
              <a:defRPr sz="24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325" name="Google Shape;325;p60"/>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26" name="Google Shape;326;p60"/>
          <p:cNvSpPr txBox="1"/>
          <p:nvPr/>
        </p:nvSpPr>
        <p:spPr>
          <a:xfrm>
            <a:off x="332185" y="4869180"/>
            <a:ext cx="41055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One Column Chart">
  <p:cSld name="One Column Chart">
    <p:spTree>
      <p:nvGrpSpPr>
        <p:cNvPr id="1" name="Shape 327"/>
        <p:cNvGrpSpPr/>
        <p:nvPr/>
      </p:nvGrpSpPr>
      <p:grpSpPr>
        <a:xfrm>
          <a:off x="0" y="0"/>
          <a:ext cx="0" cy="0"/>
          <a:chOff x="0" y="0"/>
          <a:chExt cx="0" cy="0"/>
        </a:xfrm>
      </p:grpSpPr>
      <p:sp>
        <p:nvSpPr>
          <p:cNvPr id="328" name="Google Shape;328;p61"/>
          <p:cNvSpPr txBox="1">
            <a:spLocks noGrp="1"/>
          </p:cNvSpPr>
          <p:nvPr>
            <p:ph type="body" idx="1"/>
          </p:nvPr>
        </p:nvSpPr>
        <p:spPr>
          <a:xfrm>
            <a:off x="332185"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29" name="Google Shape;329;p61"/>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330" name="Google Shape;330;p61"/>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One Column Chart Dark">
  <p:cSld name="One Column Chart Dark">
    <p:bg>
      <p:bgPr>
        <a:solidFill>
          <a:srgbClr val="464646"/>
        </a:solidFill>
        <a:effectLst/>
      </p:bgPr>
    </p:bg>
    <p:spTree>
      <p:nvGrpSpPr>
        <p:cNvPr id="1" name="Shape 331"/>
        <p:cNvGrpSpPr/>
        <p:nvPr/>
      </p:nvGrpSpPr>
      <p:grpSpPr>
        <a:xfrm>
          <a:off x="0" y="0"/>
          <a:ext cx="0" cy="0"/>
          <a:chOff x="0" y="0"/>
          <a:chExt cx="0" cy="0"/>
        </a:xfrm>
      </p:grpSpPr>
      <p:sp>
        <p:nvSpPr>
          <p:cNvPr id="332" name="Google Shape;332;p62"/>
          <p:cNvSpPr txBox="1">
            <a:spLocks noGrp="1"/>
          </p:cNvSpPr>
          <p:nvPr>
            <p:ph type="body" idx="1"/>
          </p:nvPr>
        </p:nvSpPr>
        <p:spPr>
          <a:xfrm>
            <a:off x="332185"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1pPr>
            <a:lvl2pPr marL="914400" marR="0" lvl="1"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2pPr>
            <a:lvl3pPr marL="1371600" marR="0" lvl="2"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3pPr>
            <a:lvl4pPr marL="1828800" marR="0" lvl="3"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2286000" marR="0" lvl="4"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743200" marR="0" lvl="5"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500"/>
              </a:spcBef>
              <a:spcAft>
                <a:spcPts val="5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333" name="Google Shape;333;p62"/>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2400"/>
              <a:buFont typeface="Georgia"/>
              <a:buNone/>
              <a:defRPr sz="24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334" name="Google Shape;334;p62"/>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35" name="Google Shape;335;p62"/>
          <p:cNvSpPr txBox="1"/>
          <p:nvPr/>
        </p:nvSpPr>
        <p:spPr>
          <a:xfrm>
            <a:off x="332185" y="4869180"/>
            <a:ext cx="41055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Four Text Boxes for Icons">
  <p:cSld name="Four Text Boxes for Icons">
    <p:spTree>
      <p:nvGrpSpPr>
        <p:cNvPr id="1" name="Shape 336"/>
        <p:cNvGrpSpPr/>
        <p:nvPr/>
      </p:nvGrpSpPr>
      <p:grpSpPr>
        <a:xfrm>
          <a:off x="0" y="0"/>
          <a:ext cx="0" cy="0"/>
          <a:chOff x="0" y="0"/>
          <a:chExt cx="0" cy="0"/>
        </a:xfrm>
      </p:grpSpPr>
      <p:sp>
        <p:nvSpPr>
          <p:cNvPr id="337" name="Google Shape;337;p63"/>
          <p:cNvSpPr txBox="1">
            <a:spLocks noGrp="1"/>
          </p:cNvSpPr>
          <p:nvPr>
            <p:ph type="body" idx="1"/>
          </p:nvPr>
        </p:nvSpPr>
        <p:spPr>
          <a:xfrm>
            <a:off x="332185" y="2571750"/>
            <a:ext cx="1920300" cy="20574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38" name="Google Shape;338;p63"/>
          <p:cNvSpPr txBox="1">
            <a:spLocks noGrp="1"/>
          </p:cNvSpPr>
          <p:nvPr>
            <p:ph type="body" idx="2"/>
          </p:nvPr>
        </p:nvSpPr>
        <p:spPr>
          <a:xfrm>
            <a:off x="2519728" y="2571750"/>
            <a:ext cx="1920300" cy="20574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39" name="Google Shape;339;p63"/>
          <p:cNvSpPr txBox="1">
            <a:spLocks noGrp="1"/>
          </p:cNvSpPr>
          <p:nvPr>
            <p:ph type="body" idx="3"/>
          </p:nvPr>
        </p:nvSpPr>
        <p:spPr>
          <a:xfrm>
            <a:off x="4707272" y="2571750"/>
            <a:ext cx="1920300" cy="20574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40" name="Google Shape;340;p63"/>
          <p:cNvSpPr txBox="1">
            <a:spLocks noGrp="1"/>
          </p:cNvSpPr>
          <p:nvPr>
            <p:ph type="body" idx="4"/>
          </p:nvPr>
        </p:nvSpPr>
        <p:spPr>
          <a:xfrm>
            <a:off x="6894816" y="2571750"/>
            <a:ext cx="1920300" cy="20574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41" name="Google Shape;341;p63"/>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342" name="Google Shape;342;p63"/>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Four Team Images">
  <p:cSld name="Four Team Images">
    <p:spTree>
      <p:nvGrpSpPr>
        <p:cNvPr id="1" name="Shape 343"/>
        <p:cNvGrpSpPr/>
        <p:nvPr/>
      </p:nvGrpSpPr>
      <p:grpSpPr>
        <a:xfrm>
          <a:off x="0" y="0"/>
          <a:ext cx="0" cy="0"/>
          <a:chOff x="0" y="0"/>
          <a:chExt cx="0" cy="0"/>
        </a:xfrm>
      </p:grpSpPr>
      <p:sp>
        <p:nvSpPr>
          <p:cNvPr id="344" name="Google Shape;344;p64"/>
          <p:cNvSpPr/>
          <p:nvPr/>
        </p:nvSpPr>
        <p:spPr>
          <a:xfrm>
            <a:off x="332184"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5" name="Google Shape;345;p64"/>
          <p:cNvSpPr/>
          <p:nvPr/>
        </p:nvSpPr>
        <p:spPr>
          <a:xfrm>
            <a:off x="2519728"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6" name="Google Shape;346;p64"/>
          <p:cNvSpPr/>
          <p:nvPr/>
        </p:nvSpPr>
        <p:spPr>
          <a:xfrm>
            <a:off x="4707271"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7" name="Google Shape;347;p64"/>
          <p:cNvSpPr/>
          <p:nvPr/>
        </p:nvSpPr>
        <p:spPr>
          <a:xfrm>
            <a:off x="6894816"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8" name="Google Shape;348;p64"/>
          <p:cNvSpPr txBox="1">
            <a:spLocks noGrp="1"/>
          </p:cNvSpPr>
          <p:nvPr>
            <p:ph type="body" idx="1"/>
          </p:nvPr>
        </p:nvSpPr>
        <p:spPr>
          <a:xfrm>
            <a:off x="332184" y="2743200"/>
            <a:ext cx="1920300" cy="1885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349" name="Google Shape;349;p64"/>
          <p:cNvSpPr txBox="1">
            <a:spLocks noGrp="1"/>
          </p:cNvSpPr>
          <p:nvPr>
            <p:ph type="body" idx="2"/>
          </p:nvPr>
        </p:nvSpPr>
        <p:spPr>
          <a:xfrm>
            <a:off x="2519728" y="2743200"/>
            <a:ext cx="1920300" cy="1885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350" name="Google Shape;350;p64"/>
          <p:cNvSpPr txBox="1">
            <a:spLocks noGrp="1"/>
          </p:cNvSpPr>
          <p:nvPr>
            <p:ph type="body" idx="3"/>
          </p:nvPr>
        </p:nvSpPr>
        <p:spPr>
          <a:xfrm>
            <a:off x="4707271" y="2743200"/>
            <a:ext cx="1920300" cy="1885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351" name="Google Shape;351;p64"/>
          <p:cNvSpPr txBox="1">
            <a:spLocks noGrp="1"/>
          </p:cNvSpPr>
          <p:nvPr>
            <p:ph type="body" idx="4"/>
          </p:nvPr>
        </p:nvSpPr>
        <p:spPr>
          <a:xfrm>
            <a:off x="6894816" y="2743200"/>
            <a:ext cx="1920300" cy="1885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352" name="Google Shape;352;p64"/>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353" name="Google Shape;353;p64"/>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Thank You Light">
  <p:cSld name="Thank You Light">
    <p:bg>
      <p:bgPr>
        <a:solidFill>
          <a:schemeClr val="lt1"/>
        </a:solidFill>
        <a:effectLst/>
      </p:bgPr>
    </p:bg>
    <p:spTree>
      <p:nvGrpSpPr>
        <p:cNvPr id="1" name="Shape 354"/>
        <p:cNvGrpSpPr/>
        <p:nvPr/>
      </p:nvGrpSpPr>
      <p:grpSpPr>
        <a:xfrm>
          <a:off x="0" y="0"/>
          <a:ext cx="0" cy="0"/>
          <a:chOff x="0" y="0"/>
          <a:chExt cx="0" cy="0"/>
        </a:xfrm>
      </p:grpSpPr>
      <p:sp>
        <p:nvSpPr>
          <p:cNvPr id="355" name="Google Shape;355;p65"/>
          <p:cNvSpPr/>
          <p:nvPr/>
        </p:nvSpPr>
        <p:spPr>
          <a:xfrm>
            <a:off x="0" y="3705641"/>
            <a:ext cx="9144000" cy="14379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6" name="Google Shape;356;p65"/>
          <p:cNvSpPr txBox="1">
            <a:spLocks noGrp="1"/>
          </p:cNvSpPr>
          <p:nvPr>
            <p:ph type="ctrTitle"/>
          </p:nvPr>
        </p:nvSpPr>
        <p:spPr>
          <a:xfrm>
            <a:off x="332185" y="321469"/>
            <a:ext cx="4105500" cy="18216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357" name="Google Shape;357;p65"/>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58" name="Google Shape;358;p65"/>
          <p:cNvSpPr txBox="1">
            <a:spLocks noGrp="1"/>
          </p:cNvSpPr>
          <p:nvPr>
            <p:ph type="body" idx="1"/>
          </p:nvPr>
        </p:nvSpPr>
        <p:spPr>
          <a:xfrm>
            <a:off x="332184" y="3944700"/>
            <a:ext cx="8479500" cy="1088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
        <p:nvSpPr>
          <p:cNvPr id="359" name="Google Shape;359;p65"/>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0" name="Google Shape;360;p6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Thank You Dark">
  <p:cSld name="Thank You Dark">
    <p:bg>
      <p:bgPr>
        <a:solidFill>
          <a:srgbClr val="464646"/>
        </a:solidFill>
        <a:effectLst/>
      </p:bgPr>
    </p:bg>
    <p:spTree>
      <p:nvGrpSpPr>
        <p:cNvPr id="1" name="Shape 361"/>
        <p:cNvGrpSpPr/>
        <p:nvPr/>
      </p:nvGrpSpPr>
      <p:grpSpPr>
        <a:xfrm>
          <a:off x="0" y="0"/>
          <a:ext cx="0" cy="0"/>
          <a:chOff x="0" y="0"/>
          <a:chExt cx="0" cy="0"/>
        </a:xfrm>
      </p:grpSpPr>
      <p:sp>
        <p:nvSpPr>
          <p:cNvPr id="362" name="Google Shape;362;p66"/>
          <p:cNvSpPr/>
          <p:nvPr/>
        </p:nvSpPr>
        <p:spPr>
          <a:xfrm>
            <a:off x="0" y="3705641"/>
            <a:ext cx="9144000" cy="14379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3" name="Google Shape;363;p66"/>
          <p:cNvSpPr txBox="1">
            <a:spLocks noGrp="1"/>
          </p:cNvSpPr>
          <p:nvPr>
            <p:ph type="ctrTitle"/>
          </p:nvPr>
        </p:nvSpPr>
        <p:spPr>
          <a:xfrm>
            <a:off x="332185" y="321469"/>
            <a:ext cx="4105500" cy="18216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364" name="Google Shape;364;p66"/>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5" name="Google Shape;365;p66"/>
          <p:cNvSpPr txBox="1">
            <a:spLocks noGrp="1"/>
          </p:cNvSpPr>
          <p:nvPr>
            <p:ph type="body" idx="1"/>
          </p:nvPr>
        </p:nvSpPr>
        <p:spPr>
          <a:xfrm>
            <a:off x="332184" y="3944700"/>
            <a:ext cx="8479500" cy="1088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
        <p:nvSpPr>
          <p:cNvPr id="366" name="Google Shape;366;p66"/>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7" name="Google Shape;367;p6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itle Slide Logo Shape Rose">
  <p:cSld name="Title Slide Logo Shape Rose">
    <p:spTree>
      <p:nvGrpSpPr>
        <p:cNvPr id="1" name="Shape 368"/>
        <p:cNvGrpSpPr/>
        <p:nvPr/>
      </p:nvGrpSpPr>
      <p:grpSpPr>
        <a:xfrm>
          <a:off x="0" y="0"/>
          <a:ext cx="0" cy="0"/>
          <a:chOff x="0" y="0"/>
          <a:chExt cx="0" cy="0"/>
        </a:xfrm>
      </p:grpSpPr>
      <p:grpSp>
        <p:nvGrpSpPr>
          <p:cNvPr id="369" name="Google Shape;369;p67"/>
          <p:cNvGrpSpPr/>
          <p:nvPr/>
        </p:nvGrpSpPr>
        <p:grpSpPr>
          <a:xfrm>
            <a:off x="0" y="0"/>
            <a:ext cx="6685577" cy="5143501"/>
            <a:chOff x="0" y="0"/>
            <a:chExt cx="8914102" cy="6858001"/>
          </a:xfrm>
        </p:grpSpPr>
        <p:sp>
          <p:nvSpPr>
            <p:cNvPr id="370" name="Google Shape;370;p67"/>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9395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71" name="Google Shape;371;p67"/>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372" name="Google Shape;372;p67"/>
          <p:cNvSpPr txBox="1">
            <a:spLocks noGrp="1"/>
          </p:cNvSpPr>
          <p:nvPr>
            <p:ph type="ctrTitle"/>
          </p:nvPr>
        </p:nvSpPr>
        <p:spPr>
          <a:xfrm>
            <a:off x="332185" y="756889"/>
            <a:ext cx="3944100" cy="18150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3800"/>
              <a:buFont typeface="Georgia"/>
              <a:buNone/>
              <a:defRPr sz="38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373" name="Google Shape;373;p67"/>
          <p:cNvSpPr txBox="1">
            <a:spLocks noGrp="1"/>
          </p:cNvSpPr>
          <p:nvPr>
            <p:ph type="subTitle" idx="1"/>
          </p:nvPr>
        </p:nvSpPr>
        <p:spPr>
          <a:xfrm>
            <a:off x="332185" y="2811780"/>
            <a:ext cx="39441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374" name="Google Shape;374;p6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Full Content - Subtitle">
  <p:cSld name="Title and Full Content - Subtitle">
    <p:spTree>
      <p:nvGrpSpPr>
        <p:cNvPr id="1" name="Shape 375"/>
        <p:cNvGrpSpPr/>
        <p:nvPr/>
      </p:nvGrpSpPr>
      <p:grpSpPr>
        <a:xfrm>
          <a:off x="0" y="0"/>
          <a:ext cx="0" cy="0"/>
          <a:chOff x="0" y="0"/>
          <a:chExt cx="0" cy="0"/>
        </a:xfrm>
      </p:grpSpPr>
      <p:sp>
        <p:nvSpPr>
          <p:cNvPr id="376" name="Google Shape;376;p68"/>
          <p:cNvSpPr txBox="1">
            <a:spLocks noGrp="1"/>
          </p:cNvSpPr>
          <p:nvPr>
            <p:ph type="body" idx="1"/>
          </p:nvPr>
        </p:nvSpPr>
        <p:spPr>
          <a:xfrm>
            <a:off x="332185" y="1577579"/>
            <a:ext cx="84795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77" name="Google Shape;377;p68"/>
          <p:cNvSpPr txBox="1">
            <a:spLocks noGrp="1"/>
          </p:cNvSpPr>
          <p:nvPr>
            <p:ph type="title"/>
          </p:nvPr>
        </p:nvSpPr>
        <p:spPr>
          <a:xfrm>
            <a:off x="332185" y="322885"/>
            <a:ext cx="84795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378" name="Google Shape;378;p68"/>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79" name="Google Shape;379;p68"/>
          <p:cNvSpPr txBox="1">
            <a:spLocks noGrp="1"/>
          </p:cNvSpPr>
          <p:nvPr>
            <p:ph type="subTitle" idx="2"/>
          </p:nvPr>
        </p:nvSpPr>
        <p:spPr>
          <a:xfrm>
            <a:off x="332184" y="700075"/>
            <a:ext cx="84795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One Column Content - Subtitle">
  <p:cSld name="One Column Content - Subtitle">
    <p:spTree>
      <p:nvGrpSpPr>
        <p:cNvPr id="1" name="Shape 380"/>
        <p:cNvGrpSpPr/>
        <p:nvPr/>
      </p:nvGrpSpPr>
      <p:grpSpPr>
        <a:xfrm>
          <a:off x="0" y="0"/>
          <a:ext cx="0" cy="0"/>
          <a:chOff x="0" y="0"/>
          <a:chExt cx="0" cy="0"/>
        </a:xfrm>
      </p:grpSpPr>
      <p:sp>
        <p:nvSpPr>
          <p:cNvPr id="381" name="Google Shape;381;p69"/>
          <p:cNvSpPr txBox="1">
            <a:spLocks noGrp="1"/>
          </p:cNvSpPr>
          <p:nvPr>
            <p:ph type="body" idx="1"/>
          </p:nvPr>
        </p:nvSpPr>
        <p:spPr>
          <a:xfrm>
            <a:off x="332185"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82" name="Google Shape;382;p69"/>
          <p:cNvSpPr txBox="1">
            <a:spLocks noGrp="1"/>
          </p:cNvSpPr>
          <p:nvPr>
            <p:ph type="title"/>
          </p:nvPr>
        </p:nvSpPr>
        <p:spPr>
          <a:xfrm>
            <a:off x="332185" y="322885"/>
            <a:ext cx="84795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383" name="Google Shape;383;p69"/>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84" name="Google Shape;384;p69"/>
          <p:cNvSpPr txBox="1">
            <a:spLocks noGrp="1"/>
          </p:cNvSpPr>
          <p:nvPr>
            <p:ph type="subTitle" idx="2"/>
          </p:nvPr>
        </p:nvSpPr>
        <p:spPr>
          <a:xfrm>
            <a:off x="332184" y="700075"/>
            <a:ext cx="84795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wo Content - Subtitle">
  <p:cSld name="Two Content - Subtitle">
    <p:spTree>
      <p:nvGrpSpPr>
        <p:cNvPr id="1" name="Shape 385"/>
        <p:cNvGrpSpPr/>
        <p:nvPr/>
      </p:nvGrpSpPr>
      <p:grpSpPr>
        <a:xfrm>
          <a:off x="0" y="0"/>
          <a:ext cx="0" cy="0"/>
          <a:chOff x="0" y="0"/>
          <a:chExt cx="0" cy="0"/>
        </a:xfrm>
      </p:grpSpPr>
      <p:sp>
        <p:nvSpPr>
          <p:cNvPr id="386" name="Google Shape;386;p70"/>
          <p:cNvSpPr txBox="1">
            <a:spLocks noGrp="1"/>
          </p:cNvSpPr>
          <p:nvPr>
            <p:ph type="body" idx="1"/>
          </p:nvPr>
        </p:nvSpPr>
        <p:spPr>
          <a:xfrm>
            <a:off x="332185" y="1577579"/>
            <a:ext cx="41055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87" name="Google Shape;387;p70"/>
          <p:cNvSpPr txBox="1">
            <a:spLocks noGrp="1"/>
          </p:cNvSpPr>
          <p:nvPr>
            <p:ph type="body" idx="2"/>
          </p:nvPr>
        </p:nvSpPr>
        <p:spPr>
          <a:xfrm>
            <a:off x="4706541" y="1577578"/>
            <a:ext cx="41055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88" name="Google Shape;388;p70"/>
          <p:cNvSpPr txBox="1">
            <a:spLocks noGrp="1"/>
          </p:cNvSpPr>
          <p:nvPr>
            <p:ph type="title"/>
          </p:nvPr>
        </p:nvSpPr>
        <p:spPr>
          <a:xfrm>
            <a:off x="332185" y="322885"/>
            <a:ext cx="84795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389" name="Google Shape;389;p70"/>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90" name="Google Shape;390;p70"/>
          <p:cNvSpPr txBox="1">
            <a:spLocks noGrp="1"/>
          </p:cNvSpPr>
          <p:nvPr>
            <p:ph type="subTitle" idx="3"/>
          </p:nvPr>
        </p:nvSpPr>
        <p:spPr>
          <a:xfrm>
            <a:off x="332184" y="700075"/>
            <a:ext cx="84795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ontent and Image - Subtitle">
  <p:cSld name="Content and Image - Subtitle">
    <p:spTree>
      <p:nvGrpSpPr>
        <p:cNvPr id="1" name="Shape 391"/>
        <p:cNvGrpSpPr/>
        <p:nvPr/>
      </p:nvGrpSpPr>
      <p:grpSpPr>
        <a:xfrm>
          <a:off x="0" y="0"/>
          <a:ext cx="0" cy="0"/>
          <a:chOff x="0" y="0"/>
          <a:chExt cx="0" cy="0"/>
        </a:xfrm>
      </p:grpSpPr>
      <p:sp>
        <p:nvSpPr>
          <p:cNvPr id="392" name="Google Shape;392;p71"/>
          <p:cNvSpPr/>
          <p:nvPr/>
        </p:nvSpPr>
        <p:spPr>
          <a:xfrm>
            <a:off x="4572000" y="0"/>
            <a:ext cx="45720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393" name="Google Shape;393;p71"/>
          <p:cNvSpPr txBox="1">
            <a:spLocks noGrp="1"/>
          </p:cNvSpPr>
          <p:nvPr>
            <p:ph type="body" idx="1"/>
          </p:nvPr>
        </p:nvSpPr>
        <p:spPr>
          <a:xfrm>
            <a:off x="332185" y="1577579"/>
            <a:ext cx="39885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94" name="Google Shape;394;p71"/>
          <p:cNvSpPr txBox="1">
            <a:spLocks noGrp="1"/>
          </p:cNvSpPr>
          <p:nvPr>
            <p:ph type="title"/>
          </p:nvPr>
        </p:nvSpPr>
        <p:spPr>
          <a:xfrm>
            <a:off x="332185" y="322885"/>
            <a:ext cx="39885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395" name="Google Shape;395;p71"/>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96" name="Google Shape;396;p71"/>
          <p:cNvSpPr txBox="1">
            <a:spLocks noGrp="1"/>
          </p:cNvSpPr>
          <p:nvPr>
            <p:ph type="subTitle" idx="2"/>
          </p:nvPr>
        </p:nvSpPr>
        <p:spPr>
          <a:xfrm>
            <a:off x="332184" y="700075"/>
            <a:ext cx="39885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hree Content - Subtitle">
  <p:cSld name="Three Content - Subtitle">
    <p:spTree>
      <p:nvGrpSpPr>
        <p:cNvPr id="1" name="Shape 397"/>
        <p:cNvGrpSpPr/>
        <p:nvPr/>
      </p:nvGrpSpPr>
      <p:grpSpPr>
        <a:xfrm>
          <a:off x="0" y="0"/>
          <a:ext cx="0" cy="0"/>
          <a:chOff x="0" y="0"/>
          <a:chExt cx="0" cy="0"/>
        </a:xfrm>
      </p:grpSpPr>
      <p:sp>
        <p:nvSpPr>
          <p:cNvPr id="398" name="Google Shape;398;p72"/>
          <p:cNvSpPr txBox="1">
            <a:spLocks noGrp="1"/>
          </p:cNvSpPr>
          <p:nvPr>
            <p:ph type="body" idx="1"/>
          </p:nvPr>
        </p:nvSpPr>
        <p:spPr>
          <a:xfrm>
            <a:off x="332185"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99" name="Google Shape;399;p72"/>
          <p:cNvSpPr txBox="1">
            <a:spLocks noGrp="1"/>
          </p:cNvSpPr>
          <p:nvPr>
            <p:ph type="body" idx="2"/>
          </p:nvPr>
        </p:nvSpPr>
        <p:spPr>
          <a:xfrm>
            <a:off x="3249216"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00" name="Google Shape;400;p72"/>
          <p:cNvSpPr txBox="1">
            <a:spLocks noGrp="1"/>
          </p:cNvSpPr>
          <p:nvPr>
            <p:ph type="body" idx="3"/>
          </p:nvPr>
        </p:nvSpPr>
        <p:spPr>
          <a:xfrm>
            <a:off x="6165057"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01" name="Google Shape;401;p72"/>
          <p:cNvSpPr txBox="1">
            <a:spLocks noGrp="1"/>
          </p:cNvSpPr>
          <p:nvPr>
            <p:ph type="title"/>
          </p:nvPr>
        </p:nvSpPr>
        <p:spPr>
          <a:xfrm>
            <a:off x="332185" y="322885"/>
            <a:ext cx="84795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402" name="Google Shape;402;p72"/>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03" name="Google Shape;403;p72"/>
          <p:cNvSpPr txBox="1">
            <a:spLocks noGrp="1"/>
          </p:cNvSpPr>
          <p:nvPr>
            <p:ph type="subTitle" idx="4"/>
          </p:nvPr>
        </p:nvSpPr>
        <p:spPr>
          <a:xfrm>
            <a:off x="332184" y="700075"/>
            <a:ext cx="84795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Four Content - Subtitle">
  <p:cSld name="Four Content - Subtitle">
    <p:spTree>
      <p:nvGrpSpPr>
        <p:cNvPr id="1" name="Shape 404"/>
        <p:cNvGrpSpPr/>
        <p:nvPr/>
      </p:nvGrpSpPr>
      <p:grpSpPr>
        <a:xfrm>
          <a:off x="0" y="0"/>
          <a:ext cx="0" cy="0"/>
          <a:chOff x="0" y="0"/>
          <a:chExt cx="0" cy="0"/>
        </a:xfrm>
      </p:grpSpPr>
      <p:sp>
        <p:nvSpPr>
          <p:cNvPr id="405" name="Google Shape;405;p73"/>
          <p:cNvSpPr txBox="1">
            <a:spLocks noGrp="1"/>
          </p:cNvSpPr>
          <p:nvPr>
            <p:ph type="body" idx="1"/>
          </p:nvPr>
        </p:nvSpPr>
        <p:spPr>
          <a:xfrm>
            <a:off x="332175" y="1577578"/>
            <a:ext cx="1917000" cy="9072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06" name="Google Shape;406;p73"/>
          <p:cNvSpPr txBox="1">
            <a:spLocks noGrp="1"/>
          </p:cNvSpPr>
          <p:nvPr>
            <p:ph type="body" idx="2"/>
          </p:nvPr>
        </p:nvSpPr>
        <p:spPr>
          <a:xfrm>
            <a:off x="2520460" y="1577579"/>
            <a:ext cx="19170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07" name="Google Shape;407;p73"/>
          <p:cNvSpPr txBox="1">
            <a:spLocks noGrp="1"/>
          </p:cNvSpPr>
          <p:nvPr>
            <p:ph type="body" idx="3"/>
          </p:nvPr>
        </p:nvSpPr>
        <p:spPr>
          <a:xfrm>
            <a:off x="4706541" y="1577579"/>
            <a:ext cx="19170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08" name="Google Shape;408;p73"/>
          <p:cNvSpPr txBox="1">
            <a:spLocks noGrp="1"/>
          </p:cNvSpPr>
          <p:nvPr>
            <p:ph type="body" idx="4"/>
          </p:nvPr>
        </p:nvSpPr>
        <p:spPr>
          <a:xfrm>
            <a:off x="6892623" y="1577579"/>
            <a:ext cx="19170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09" name="Google Shape;409;p73"/>
          <p:cNvSpPr txBox="1">
            <a:spLocks noGrp="1"/>
          </p:cNvSpPr>
          <p:nvPr>
            <p:ph type="title"/>
          </p:nvPr>
        </p:nvSpPr>
        <p:spPr>
          <a:xfrm>
            <a:off x="332185" y="322885"/>
            <a:ext cx="84795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410" name="Google Shape;410;p73"/>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11" name="Google Shape;411;p73"/>
          <p:cNvSpPr txBox="1">
            <a:spLocks noGrp="1"/>
          </p:cNvSpPr>
          <p:nvPr>
            <p:ph type="subTitle" idx="5"/>
          </p:nvPr>
        </p:nvSpPr>
        <p:spPr>
          <a:xfrm>
            <a:off x="332184" y="700075"/>
            <a:ext cx="84795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Five Content - Subtitle">
  <p:cSld name="Five Content - Subtitle">
    <p:spTree>
      <p:nvGrpSpPr>
        <p:cNvPr id="1" name="Shape 412"/>
        <p:cNvGrpSpPr/>
        <p:nvPr/>
      </p:nvGrpSpPr>
      <p:grpSpPr>
        <a:xfrm>
          <a:off x="0" y="0"/>
          <a:ext cx="0" cy="0"/>
          <a:chOff x="0" y="0"/>
          <a:chExt cx="0" cy="0"/>
        </a:xfrm>
      </p:grpSpPr>
      <p:sp>
        <p:nvSpPr>
          <p:cNvPr id="413" name="Google Shape;413;p74"/>
          <p:cNvSpPr txBox="1">
            <a:spLocks noGrp="1"/>
          </p:cNvSpPr>
          <p:nvPr>
            <p:ph type="body" idx="1"/>
          </p:nvPr>
        </p:nvSpPr>
        <p:spPr>
          <a:xfrm>
            <a:off x="332185"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14" name="Google Shape;414;p74"/>
          <p:cNvSpPr txBox="1">
            <a:spLocks noGrp="1"/>
          </p:cNvSpPr>
          <p:nvPr>
            <p:ph type="body" idx="2"/>
          </p:nvPr>
        </p:nvSpPr>
        <p:spPr>
          <a:xfrm>
            <a:off x="2082784"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15" name="Google Shape;415;p74"/>
          <p:cNvSpPr txBox="1">
            <a:spLocks noGrp="1"/>
          </p:cNvSpPr>
          <p:nvPr>
            <p:ph type="body" idx="3"/>
          </p:nvPr>
        </p:nvSpPr>
        <p:spPr>
          <a:xfrm>
            <a:off x="3833383"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16" name="Google Shape;416;p74"/>
          <p:cNvSpPr txBox="1">
            <a:spLocks noGrp="1"/>
          </p:cNvSpPr>
          <p:nvPr>
            <p:ph type="body" idx="4"/>
          </p:nvPr>
        </p:nvSpPr>
        <p:spPr>
          <a:xfrm>
            <a:off x="5583982"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17" name="Google Shape;417;p74"/>
          <p:cNvSpPr txBox="1">
            <a:spLocks noGrp="1"/>
          </p:cNvSpPr>
          <p:nvPr>
            <p:ph type="body" idx="5"/>
          </p:nvPr>
        </p:nvSpPr>
        <p:spPr>
          <a:xfrm>
            <a:off x="7334582"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18" name="Google Shape;418;p74"/>
          <p:cNvSpPr txBox="1">
            <a:spLocks noGrp="1"/>
          </p:cNvSpPr>
          <p:nvPr>
            <p:ph type="title"/>
          </p:nvPr>
        </p:nvSpPr>
        <p:spPr>
          <a:xfrm>
            <a:off x="332185" y="322885"/>
            <a:ext cx="84795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419" name="Google Shape;419;p74"/>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20" name="Google Shape;420;p74"/>
          <p:cNvSpPr txBox="1">
            <a:spLocks noGrp="1"/>
          </p:cNvSpPr>
          <p:nvPr>
            <p:ph type="subTitle" idx="6"/>
          </p:nvPr>
        </p:nvSpPr>
        <p:spPr>
          <a:xfrm>
            <a:off x="332184" y="700075"/>
            <a:ext cx="84795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hree Images - Subtitle">
  <p:cSld name="Three Images - Subtitle">
    <p:spTree>
      <p:nvGrpSpPr>
        <p:cNvPr id="1" name="Shape 421"/>
        <p:cNvGrpSpPr/>
        <p:nvPr/>
      </p:nvGrpSpPr>
      <p:grpSpPr>
        <a:xfrm>
          <a:off x="0" y="0"/>
          <a:ext cx="0" cy="0"/>
          <a:chOff x="0" y="0"/>
          <a:chExt cx="0" cy="0"/>
        </a:xfrm>
      </p:grpSpPr>
      <p:sp>
        <p:nvSpPr>
          <p:cNvPr id="422" name="Google Shape;422;p75"/>
          <p:cNvSpPr/>
          <p:nvPr/>
        </p:nvSpPr>
        <p:spPr>
          <a:xfrm>
            <a:off x="332183" y="1575197"/>
            <a:ext cx="2646600" cy="22632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23" name="Google Shape;423;p75"/>
          <p:cNvSpPr/>
          <p:nvPr/>
        </p:nvSpPr>
        <p:spPr>
          <a:xfrm>
            <a:off x="3248620" y="1575197"/>
            <a:ext cx="2646600" cy="22632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24" name="Google Shape;424;p75"/>
          <p:cNvSpPr/>
          <p:nvPr/>
        </p:nvSpPr>
        <p:spPr>
          <a:xfrm>
            <a:off x="6165056" y="1575197"/>
            <a:ext cx="2646600" cy="22632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25" name="Google Shape;425;p75"/>
          <p:cNvSpPr txBox="1">
            <a:spLocks noGrp="1"/>
          </p:cNvSpPr>
          <p:nvPr>
            <p:ph type="body" idx="1"/>
          </p:nvPr>
        </p:nvSpPr>
        <p:spPr>
          <a:xfrm>
            <a:off x="332185" y="3960019"/>
            <a:ext cx="2646600" cy="6693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26" name="Google Shape;426;p75"/>
          <p:cNvSpPr txBox="1">
            <a:spLocks noGrp="1"/>
          </p:cNvSpPr>
          <p:nvPr>
            <p:ph type="body" idx="2"/>
          </p:nvPr>
        </p:nvSpPr>
        <p:spPr>
          <a:xfrm>
            <a:off x="3248621" y="3960019"/>
            <a:ext cx="2646600" cy="6693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27" name="Google Shape;427;p75"/>
          <p:cNvSpPr txBox="1">
            <a:spLocks noGrp="1"/>
          </p:cNvSpPr>
          <p:nvPr>
            <p:ph type="body" idx="3"/>
          </p:nvPr>
        </p:nvSpPr>
        <p:spPr>
          <a:xfrm>
            <a:off x="6165057" y="3960019"/>
            <a:ext cx="2646600" cy="6693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28" name="Google Shape;428;p75"/>
          <p:cNvSpPr txBox="1">
            <a:spLocks noGrp="1"/>
          </p:cNvSpPr>
          <p:nvPr>
            <p:ph type="title"/>
          </p:nvPr>
        </p:nvSpPr>
        <p:spPr>
          <a:xfrm>
            <a:off x="332185" y="322885"/>
            <a:ext cx="84795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429" name="Google Shape;429;p75"/>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30" name="Google Shape;430;p75"/>
          <p:cNvSpPr txBox="1">
            <a:spLocks noGrp="1"/>
          </p:cNvSpPr>
          <p:nvPr>
            <p:ph type="subTitle" idx="4"/>
          </p:nvPr>
        </p:nvSpPr>
        <p:spPr>
          <a:xfrm>
            <a:off x="332184" y="700075"/>
            <a:ext cx="84795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Four Text Boxes for Icons - Subtitle">
  <p:cSld name="Four Text Boxes for Icons - Subtitle">
    <p:spTree>
      <p:nvGrpSpPr>
        <p:cNvPr id="1" name="Shape 431"/>
        <p:cNvGrpSpPr/>
        <p:nvPr/>
      </p:nvGrpSpPr>
      <p:grpSpPr>
        <a:xfrm>
          <a:off x="0" y="0"/>
          <a:ext cx="0" cy="0"/>
          <a:chOff x="0" y="0"/>
          <a:chExt cx="0" cy="0"/>
        </a:xfrm>
      </p:grpSpPr>
      <p:sp>
        <p:nvSpPr>
          <p:cNvPr id="432" name="Google Shape;432;p76"/>
          <p:cNvSpPr txBox="1">
            <a:spLocks noGrp="1"/>
          </p:cNvSpPr>
          <p:nvPr>
            <p:ph type="body" idx="1"/>
          </p:nvPr>
        </p:nvSpPr>
        <p:spPr>
          <a:xfrm>
            <a:off x="332185" y="2571750"/>
            <a:ext cx="1920300" cy="20574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33" name="Google Shape;433;p76"/>
          <p:cNvSpPr txBox="1">
            <a:spLocks noGrp="1"/>
          </p:cNvSpPr>
          <p:nvPr>
            <p:ph type="body" idx="2"/>
          </p:nvPr>
        </p:nvSpPr>
        <p:spPr>
          <a:xfrm>
            <a:off x="2518648" y="2571750"/>
            <a:ext cx="1920300" cy="20574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34" name="Google Shape;434;p76"/>
          <p:cNvSpPr txBox="1">
            <a:spLocks noGrp="1"/>
          </p:cNvSpPr>
          <p:nvPr>
            <p:ph type="body" idx="3"/>
          </p:nvPr>
        </p:nvSpPr>
        <p:spPr>
          <a:xfrm>
            <a:off x="4705112" y="2571750"/>
            <a:ext cx="1920300" cy="20574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35" name="Google Shape;435;p76"/>
          <p:cNvSpPr txBox="1">
            <a:spLocks noGrp="1"/>
          </p:cNvSpPr>
          <p:nvPr>
            <p:ph type="body" idx="4"/>
          </p:nvPr>
        </p:nvSpPr>
        <p:spPr>
          <a:xfrm>
            <a:off x="6891575" y="2571750"/>
            <a:ext cx="1920300" cy="20574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36" name="Google Shape;436;p76"/>
          <p:cNvSpPr txBox="1">
            <a:spLocks noGrp="1"/>
          </p:cNvSpPr>
          <p:nvPr>
            <p:ph type="title"/>
          </p:nvPr>
        </p:nvSpPr>
        <p:spPr>
          <a:xfrm>
            <a:off x="332185" y="322885"/>
            <a:ext cx="84795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437" name="Google Shape;437;p76"/>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38" name="Google Shape;438;p76"/>
          <p:cNvSpPr txBox="1">
            <a:spLocks noGrp="1"/>
          </p:cNvSpPr>
          <p:nvPr>
            <p:ph type="subTitle" idx="5"/>
          </p:nvPr>
        </p:nvSpPr>
        <p:spPr>
          <a:xfrm>
            <a:off x="332184" y="700075"/>
            <a:ext cx="84795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Four Team Images - Subtitle">
  <p:cSld name="Four Team Images - Subtitle">
    <p:spTree>
      <p:nvGrpSpPr>
        <p:cNvPr id="1" name="Shape 439"/>
        <p:cNvGrpSpPr/>
        <p:nvPr/>
      </p:nvGrpSpPr>
      <p:grpSpPr>
        <a:xfrm>
          <a:off x="0" y="0"/>
          <a:ext cx="0" cy="0"/>
          <a:chOff x="0" y="0"/>
          <a:chExt cx="0" cy="0"/>
        </a:xfrm>
      </p:grpSpPr>
      <p:sp>
        <p:nvSpPr>
          <p:cNvPr id="440" name="Google Shape;440;p77"/>
          <p:cNvSpPr/>
          <p:nvPr/>
        </p:nvSpPr>
        <p:spPr>
          <a:xfrm>
            <a:off x="332184"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41" name="Google Shape;441;p77"/>
          <p:cNvSpPr/>
          <p:nvPr/>
        </p:nvSpPr>
        <p:spPr>
          <a:xfrm>
            <a:off x="2519728"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42" name="Google Shape;442;p77"/>
          <p:cNvSpPr/>
          <p:nvPr/>
        </p:nvSpPr>
        <p:spPr>
          <a:xfrm>
            <a:off x="4707271"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43" name="Google Shape;443;p77"/>
          <p:cNvSpPr/>
          <p:nvPr/>
        </p:nvSpPr>
        <p:spPr>
          <a:xfrm>
            <a:off x="6894816"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44" name="Google Shape;444;p77"/>
          <p:cNvSpPr txBox="1">
            <a:spLocks noGrp="1"/>
          </p:cNvSpPr>
          <p:nvPr>
            <p:ph type="body" idx="1"/>
          </p:nvPr>
        </p:nvSpPr>
        <p:spPr>
          <a:xfrm>
            <a:off x="332184" y="2743200"/>
            <a:ext cx="1920300" cy="1885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445" name="Google Shape;445;p77"/>
          <p:cNvSpPr txBox="1">
            <a:spLocks noGrp="1"/>
          </p:cNvSpPr>
          <p:nvPr>
            <p:ph type="body" idx="2"/>
          </p:nvPr>
        </p:nvSpPr>
        <p:spPr>
          <a:xfrm>
            <a:off x="2518648" y="2743200"/>
            <a:ext cx="1920300" cy="1885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446" name="Google Shape;446;p77"/>
          <p:cNvSpPr txBox="1">
            <a:spLocks noGrp="1"/>
          </p:cNvSpPr>
          <p:nvPr>
            <p:ph type="body" idx="3"/>
          </p:nvPr>
        </p:nvSpPr>
        <p:spPr>
          <a:xfrm>
            <a:off x="4705112" y="2743200"/>
            <a:ext cx="1920300" cy="1885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447" name="Google Shape;447;p77"/>
          <p:cNvSpPr txBox="1">
            <a:spLocks noGrp="1"/>
          </p:cNvSpPr>
          <p:nvPr>
            <p:ph type="body" idx="4"/>
          </p:nvPr>
        </p:nvSpPr>
        <p:spPr>
          <a:xfrm>
            <a:off x="6891575" y="2743200"/>
            <a:ext cx="1920300" cy="1885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448" name="Google Shape;448;p77"/>
          <p:cNvSpPr txBox="1">
            <a:spLocks noGrp="1"/>
          </p:cNvSpPr>
          <p:nvPr>
            <p:ph type="title"/>
          </p:nvPr>
        </p:nvSpPr>
        <p:spPr>
          <a:xfrm>
            <a:off x="332185" y="322885"/>
            <a:ext cx="84795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449" name="Google Shape;449;p77"/>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50" name="Google Shape;450;p77"/>
          <p:cNvSpPr txBox="1">
            <a:spLocks noGrp="1"/>
          </p:cNvSpPr>
          <p:nvPr>
            <p:ph type="subTitle" idx="5"/>
          </p:nvPr>
        </p:nvSpPr>
        <p:spPr>
          <a:xfrm>
            <a:off x="332184" y="700075"/>
            <a:ext cx="84795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One Column Chart - Subtitle">
  <p:cSld name="One Column Chart - Subtitle">
    <p:spTree>
      <p:nvGrpSpPr>
        <p:cNvPr id="1" name="Shape 451"/>
        <p:cNvGrpSpPr/>
        <p:nvPr/>
      </p:nvGrpSpPr>
      <p:grpSpPr>
        <a:xfrm>
          <a:off x="0" y="0"/>
          <a:ext cx="0" cy="0"/>
          <a:chOff x="0" y="0"/>
          <a:chExt cx="0" cy="0"/>
        </a:xfrm>
      </p:grpSpPr>
      <p:sp>
        <p:nvSpPr>
          <p:cNvPr id="452" name="Google Shape;452;p78"/>
          <p:cNvSpPr txBox="1">
            <a:spLocks noGrp="1"/>
          </p:cNvSpPr>
          <p:nvPr>
            <p:ph type="body" idx="1"/>
          </p:nvPr>
        </p:nvSpPr>
        <p:spPr>
          <a:xfrm>
            <a:off x="332185"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53" name="Google Shape;453;p78"/>
          <p:cNvSpPr txBox="1">
            <a:spLocks noGrp="1"/>
          </p:cNvSpPr>
          <p:nvPr>
            <p:ph type="title"/>
          </p:nvPr>
        </p:nvSpPr>
        <p:spPr>
          <a:xfrm>
            <a:off x="332185" y="322885"/>
            <a:ext cx="84795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454" name="Google Shape;454;p78"/>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55" name="Google Shape;455;p78"/>
          <p:cNvSpPr txBox="1">
            <a:spLocks noGrp="1"/>
          </p:cNvSpPr>
          <p:nvPr>
            <p:ph type="subTitle" idx="2"/>
          </p:nvPr>
        </p:nvSpPr>
        <p:spPr>
          <a:xfrm>
            <a:off x="332184" y="700075"/>
            <a:ext cx="84795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Section Header Rose Manual">
  <p:cSld name="Section Header Rose Manual">
    <p:bg>
      <p:bgPr>
        <a:solidFill>
          <a:srgbClr val="D93954"/>
        </a:solidFill>
        <a:effectLst/>
      </p:bgPr>
    </p:bg>
    <p:spTree>
      <p:nvGrpSpPr>
        <p:cNvPr id="1" name="Shape 456"/>
        <p:cNvGrpSpPr/>
        <p:nvPr/>
      </p:nvGrpSpPr>
      <p:grpSpPr>
        <a:xfrm>
          <a:off x="0" y="0"/>
          <a:ext cx="0" cy="0"/>
          <a:chOff x="0" y="0"/>
          <a:chExt cx="0" cy="0"/>
        </a:xfrm>
      </p:grpSpPr>
      <p:sp>
        <p:nvSpPr>
          <p:cNvPr id="457" name="Google Shape;457;p79"/>
          <p:cNvSpPr txBox="1">
            <a:spLocks noGrp="1"/>
          </p:cNvSpPr>
          <p:nvPr>
            <p:ph type="title"/>
          </p:nvPr>
        </p:nvSpPr>
        <p:spPr>
          <a:xfrm>
            <a:off x="332185" y="321469"/>
            <a:ext cx="1031100" cy="14745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lt1"/>
              </a:buClr>
              <a:buSzPts val="10800"/>
              <a:buFont typeface="Arial"/>
              <a:buNone/>
              <a:defRPr sz="108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458" name="Google Shape;458;p7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9"/>
        <p:cNvGrpSpPr/>
        <p:nvPr/>
      </p:nvGrpSpPr>
      <p:grpSpPr>
        <a:xfrm>
          <a:off x="0" y="0"/>
          <a:ext cx="0" cy="0"/>
          <a:chOff x="0" y="0"/>
          <a:chExt cx="0" cy="0"/>
        </a:xfrm>
      </p:grpSpPr>
      <p:sp>
        <p:nvSpPr>
          <p:cNvPr id="460" name="Google Shape;460;p80"/>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61"/>
        <p:cNvGrpSpPr/>
        <p:nvPr/>
      </p:nvGrpSpPr>
      <p:grpSpPr>
        <a:xfrm>
          <a:off x="0" y="0"/>
          <a:ext cx="0" cy="0"/>
          <a:chOff x="0" y="0"/>
          <a:chExt cx="0" cy="0"/>
        </a:xfrm>
      </p:grpSpPr>
      <p:sp>
        <p:nvSpPr>
          <p:cNvPr id="462" name="Google Shape;462;p81"/>
          <p:cNvSpPr txBox="1">
            <a:spLocks noGrp="1"/>
          </p:cNvSpPr>
          <p:nvPr>
            <p:ph type="title"/>
          </p:nvPr>
        </p:nvSpPr>
        <p:spPr>
          <a:xfrm>
            <a:off x="311700" y="445025"/>
            <a:ext cx="8520600" cy="5727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SzPts val="2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63" name="Google Shape;463;p81"/>
          <p:cNvSpPr txBox="1">
            <a:spLocks noGrp="1"/>
          </p:cNvSpPr>
          <p:nvPr>
            <p:ph type="body" idx="1"/>
          </p:nvPr>
        </p:nvSpPr>
        <p:spPr>
          <a:xfrm>
            <a:off x="311700" y="1152475"/>
            <a:ext cx="8520600" cy="3416400"/>
          </a:xfrm>
          <a:prstGeom prst="rect">
            <a:avLst/>
          </a:prstGeom>
          <a:noFill/>
          <a:ln>
            <a:noFill/>
          </a:ln>
        </p:spPr>
        <p:txBody>
          <a:bodyPr spcFirstLastPara="1" wrap="square" lIns="0" tIns="0" rIns="0" bIns="0" anchor="t" anchorCtr="0">
            <a:noAutofit/>
          </a:bodyPr>
          <a:lstStyle>
            <a:lvl1pPr marL="457200" lvl="0" indent="-304800" algn="l" rtl="0">
              <a:lnSpc>
                <a:spcPct val="100000"/>
              </a:lnSpc>
              <a:spcBef>
                <a:spcPts val="0"/>
              </a:spcBef>
              <a:spcAft>
                <a:spcPts val="0"/>
              </a:spcAft>
              <a:buSzPts val="1200"/>
              <a:buChar char="•"/>
              <a:defRPr/>
            </a:lvl1pPr>
            <a:lvl2pPr marL="914400" lvl="1" indent="-304800" algn="l" rtl="0">
              <a:lnSpc>
                <a:spcPct val="100000"/>
              </a:lnSpc>
              <a:spcBef>
                <a:spcPts val="500"/>
              </a:spcBef>
              <a:spcAft>
                <a:spcPts val="0"/>
              </a:spcAft>
              <a:buSzPts val="1200"/>
              <a:buChar char="–"/>
              <a:defRPr/>
            </a:lvl2pPr>
            <a:lvl3pPr marL="1371600" lvl="2" indent="-304800" algn="l" rtl="0">
              <a:lnSpc>
                <a:spcPct val="100000"/>
              </a:lnSpc>
              <a:spcBef>
                <a:spcPts val="500"/>
              </a:spcBef>
              <a:spcAft>
                <a:spcPts val="0"/>
              </a:spcAft>
              <a:buSzPts val="1200"/>
              <a:buChar char="•"/>
              <a:defRPr/>
            </a:lvl3pPr>
            <a:lvl4pPr marL="1828800" lvl="3" indent="-304800" algn="l" rtl="0">
              <a:lnSpc>
                <a:spcPct val="100000"/>
              </a:lnSpc>
              <a:spcBef>
                <a:spcPts val="500"/>
              </a:spcBef>
              <a:spcAft>
                <a:spcPts val="0"/>
              </a:spcAft>
              <a:buSzPts val="1200"/>
              <a:buChar char="–"/>
              <a:defRPr/>
            </a:lvl4pPr>
            <a:lvl5pPr marL="2286000" lvl="4" indent="-304800" algn="l" rtl="0">
              <a:lnSpc>
                <a:spcPct val="100000"/>
              </a:lnSpc>
              <a:spcBef>
                <a:spcPts val="500"/>
              </a:spcBef>
              <a:spcAft>
                <a:spcPts val="0"/>
              </a:spcAft>
              <a:buSzPts val="1200"/>
              <a:buChar char="•"/>
              <a:defRPr/>
            </a:lvl5pPr>
            <a:lvl6pPr marL="2743200" lvl="5" indent="-304800" algn="l" rtl="0">
              <a:lnSpc>
                <a:spcPct val="100000"/>
              </a:lnSpc>
              <a:spcBef>
                <a:spcPts val="500"/>
              </a:spcBef>
              <a:spcAft>
                <a:spcPts val="0"/>
              </a:spcAft>
              <a:buSzPts val="1200"/>
              <a:buChar char="–"/>
              <a:defRPr/>
            </a:lvl6pPr>
            <a:lvl7pPr marL="3200400" lvl="6" indent="-304800" algn="l" rtl="0">
              <a:lnSpc>
                <a:spcPct val="100000"/>
              </a:lnSpc>
              <a:spcBef>
                <a:spcPts val="500"/>
              </a:spcBef>
              <a:spcAft>
                <a:spcPts val="0"/>
              </a:spcAft>
              <a:buSzPts val="1200"/>
              <a:buChar char="•"/>
              <a:defRPr/>
            </a:lvl7pPr>
            <a:lvl8pPr marL="3657600" lvl="7" indent="-304800" algn="l" rtl="0">
              <a:lnSpc>
                <a:spcPct val="100000"/>
              </a:lnSpc>
              <a:spcBef>
                <a:spcPts val="500"/>
              </a:spcBef>
              <a:spcAft>
                <a:spcPts val="0"/>
              </a:spcAft>
              <a:buSzPts val="1200"/>
              <a:buChar char="–"/>
              <a:defRPr/>
            </a:lvl8pPr>
            <a:lvl9pPr marL="4114800" lvl="8" indent="-304800" algn="l" rtl="0">
              <a:lnSpc>
                <a:spcPct val="100000"/>
              </a:lnSpc>
              <a:spcBef>
                <a:spcPts val="500"/>
              </a:spcBef>
              <a:spcAft>
                <a:spcPts val="500"/>
              </a:spcAft>
              <a:buSzPts val="1200"/>
              <a:buChar char="•"/>
              <a:defRPr/>
            </a:lvl9pPr>
          </a:lstStyle>
          <a:p>
            <a:endParaRPr/>
          </a:p>
        </p:txBody>
      </p:sp>
      <p:sp>
        <p:nvSpPr>
          <p:cNvPr id="464" name="Google Shape;464;p8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465"/>
        <p:cNvGrpSpPr/>
        <p:nvPr/>
      </p:nvGrpSpPr>
      <p:grpSpPr>
        <a:xfrm>
          <a:off x="0" y="0"/>
          <a:ext cx="0" cy="0"/>
          <a:chOff x="0" y="0"/>
          <a:chExt cx="0" cy="0"/>
        </a:xfrm>
      </p:grpSpPr>
      <p:sp>
        <p:nvSpPr>
          <p:cNvPr id="466" name="Google Shape;466;p82"/>
          <p:cNvSpPr>
            <a:spLocks noGrp="1"/>
          </p:cNvSpPr>
          <p:nvPr>
            <p:ph type="pic" idx="2"/>
          </p:nvPr>
        </p:nvSpPr>
        <p:spPr>
          <a:xfrm>
            <a:off x="4572000" y="-1"/>
            <a:ext cx="4572000" cy="5143500"/>
          </a:xfrm>
          <a:prstGeom prst="rect">
            <a:avLst/>
          </a:prstGeom>
          <a:noFill/>
          <a:ln>
            <a:noFill/>
          </a:ln>
        </p:spPr>
      </p:sp>
      <p:sp>
        <p:nvSpPr>
          <p:cNvPr id="467" name="Google Shape;467;p82"/>
          <p:cNvSpPr/>
          <p:nvPr/>
        </p:nvSpPr>
        <p:spPr>
          <a:xfrm>
            <a:off x="209350" y="4778943"/>
            <a:ext cx="678600" cy="2958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900"/>
              <a:buFont typeface="Arial"/>
              <a:buNone/>
            </a:pPr>
            <a:endParaRPr sz="1200" b="0" i="0" u="none" strike="noStrike" cap="none">
              <a:solidFill>
                <a:schemeClr val="lt1"/>
              </a:solidFill>
              <a:latin typeface="Arial"/>
              <a:ea typeface="Arial"/>
              <a:cs typeface="Arial"/>
              <a:sym typeface="Arial"/>
            </a:endParaRPr>
          </a:p>
        </p:txBody>
      </p:sp>
      <p:pic>
        <p:nvPicPr>
          <p:cNvPr id="468" name="Google Shape;468;p82"/>
          <p:cNvPicPr preferRelativeResize="0"/>
          <p:nvPr/>
        </p:nvPicPr>
        <p:blipFill rotWithShape="1">
          <a:blip r:embed="rId2">
            <a:alphaModFix/>
          </a:blip>
          <a:srcRect/>
          <a:stretch/>
        </p:blipFill>
        <p:spPr>
          <a:xfrm>
            <a:off x="185904" y="3969340"/>
            <a:ext cx="1227583" cy="1013389"/>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Quote 1 Image Full 1">
  <p:cSld name="Quote 1 Image Full_1">
    <p:bg>
      <p:bgPr>
        <a:solidFill>
          <a:srgbClr val="DEDEDE"/>
        </a:solidFill>
        <a:effectLst/>
      </p:bgPr>
    </p:bg>
    <p:spTree>
      <p:nvGrpSpPr>
        <p:cNvPr id="1" name="Shape 469"/>
        <p:cNvGrpSpPr/>
        <p:nvPr/>
      </p:nvGrpSpPr>
      <p:grpSpPr>
        <a:xfrm>
          <a:off x="0" y="0"/>
          <a:ext cx="0" cy="0"/>
          <a:chOff x="0" y="0"/>
          <a:chExt cx="0" cy="0"/>
        </a:xfrm>
      </p:grpSpPr>
      <p:sp>
        <p:nvSpPr>
          <p:cNvPr id="470" name="Google Shape;470;p83"/>
          <p:cNvSpPr>
            <a:spLocks noGrp="1"/>
          </p:cNvSpPr>
          <p:nvPr>
            <p:ph type="pic" idx="2"/>
          </p:nvPr>
        </p:nvSpPr>
        <p:spPr>
          <a:xfrm>
            <a:off x="0" y="0"/>
            <a:ext cx="9144000" cy="5143500"/>
          </a:xfrm>
          <a:prstGeom prst="rect">
            <a:avLst/>
          </a:prstGeom>
          <a:solidFill>
            <a:schemeClr val="lt2"/>
          </a:solidFill>
          <a:ln>
            <a:noFill/>
          </a:ln>
        </p:spPr>
      </p:sp>
      <p:sp>
        <p:nvSpPr>
          <p:cNvPr id="471" name="Google Shape;471;p83"/>
          <p:cNvSpPr txBox="1">
            <a:spLocks noGrp="1"/>
          </p:cNvSpPr>
          <p:nvPr>
            <p:ph type="body" idx="1"/>
          </p:nvPr>
        </p:nvSpPr>
        <p:spPr>
          <a:xfrm>
            <a:off x="0" y="857250"/>
            <a:ext cx="3429000" cy="3429000"/>
          </a:xfrm>
          <a:prstGeom prst="rect">
            <a:avLst/>
          </a:prstGeom>
          <a:solidFill>
            <a:srgbClr val="E0301E"/>
          </a:solidFill>
          <a:ln>
            <a:noFill/>
          </a:ln>
        </p:spPr>
        <p:txBody>
          <a:bodyPr spcFirstLastPara="1" wrap="square" lIns="329175" tIns="1080000" rIns="189000" bIns="135000" anchor="t" anchorCtr="0">
            <a:noAutofit/>
          </a:bodyPr>
          <a:lstStyle>
            <a:lvl1pPr marL="457200" lvl="0" indent="-228600" algn="l">
              <a:lnSpc>
                <a:spcPct val="90000"/>
              </a:lnSpc>
              <a:spcBef>
                <a:spcPts val="0"/>
              </a:spcBef>
              <a:spcAft>
                <a:spcPts val="0"/>
              </a:spcAft>
              <a:buClr>
                <a:schemeClr val="lt1"/>
              </a:buClr>
              <a:buSzPts val="1900"/>
              <a:buFont typeface="Arial"/>
              <a:buNone/>
              <a:defRPr sz="1900" b="0">
                <a:solidFill>
                  <a:schemeClr val="lt1"/>
                </a:solidFill>
                <a:latin typeface="Georgia"/>
                <a:ea typeface="Georgia"/>
                <a:cs typeface="Georgia"/>
                <a:sym typeface="Georgia"/>
              </a:defRPr>
            </a:lvl1pPr>
            <a:lvl2pPr marL="914400" lvl="1" indent="-228600" algn="l">
              <a:lnSpc>
                <a:spcPct val="100000"/>
              </a:lnSpc>
              <a:spcBef>
                <a:spcPts val="2200"/>
              </a:spcBef>
              <a:spcAft>
                <a:spcPts val="0"/>
              </a:spcAft>
              <a:buClr>
                <a:schemeClr val="lt1"/>
              </a:buClr>
              <a:buSzPts val="1200"/>
              <a:buFont typeface="Arial"/>
              <a:buNone/>
              <a:defRPr sz="1200" b="1">
                <a:solidFill>
                  <a:schemeClr val="lt1"/>
                </a:solidFill>
                <a:latin typeface="Arial"/>
                <a:ea typeface="Arial"/>
                <a:cs typeface="Arial"/>
                <a:sym typeface="Arial"/>
              </a:defRPr>
            </a:lvl2pPr>
            <a:lvl3pPr marL="1371600" lvl="2" indent="-228600" algn="l">
              <a:lnSpc>
                <a:spcPct val="100000"/>
              </a:lnSpc>
              <a:spcBef>
                <a:spcPts val="0"/>
              </a:spcBef>
              <a:spcAft>
                <a:spcPts val="0"/>
              </a:spcAft>
              <a:buClr>
                <a:schemeClr val="lt1"/>
              </a:buClr>
              <a:buSzPts val="1200"/>
              <a:buFont typeface="Arial"/>
              <a:buNone/>
              <a:defRPr sz="1200" b="0">
                <a:solidFill>
                  <a:schemeClr val="lt1"/>
                </a:solidFill>
                <a:latin typeface="Arial"/>
                <a:ea typeface="Arial"/>
                <a:cs typeface="Arial"/>
                <a:sym typeface="Arial"/>
              </a:defRPr>
            </a:lvl3pPr>
            <a:lvl4pPr marL="1828800" lvl="3" indent="-228600" algn="l">
              <a:lnSpc>
                <a:spcPct val="100000"/>
              </a:lnSpc>
              <a:spcBef>
                <a:spcPts val="0"/>
              </a:spcBef>
              <a:spcAft>
                <a:spcPts val="0"/>
              </a:spcAft>
              <a:buClr>
                <a:schemeClr val="lt1"/>
              </a:buClr>
              <a:buSzPts val="1200"/>
              <a:buFont typeface="Arial"/>
              <a:buNone/>
              <a:defRPr sz="1200" b="0">
                <a:solidFill>
                  <a:schemeClr val="lt1"/>
                </a:solidFill>
                <a:latin typeface="Arial"/>
                <a:ea typeface="Arial"/>
                <a:cs typeface="Arial"/>
                <a:sym typeface="Arial"/>
              </a:defRPr>
            </a:lvl4pPr>
            <a:lvl5pPr marL="2286000" lvl="4" indent="-228600" algn="l">
              <a:lnSpc>
                <a:spcPct val="100000"/>
              </a:lnSpc>
              <a:spcBef>
                <a:spcPts val="0"/>
              </a:spcBef>
              <a:spcAft>
                <a:spcPts val="0"/>
              </a:spcAft>
              <a:buClr>
                <a:schemeClr val="lt1"/>
              </a:buClr>
              <a:buSzPts val="1200"/>
              <a:buFont typeface="Arial"/>
              <a:buNone/>
              <a:defRPr sz="1200" b="0">
                <a:solidFill>
                  <a:schemeClr val="lt1"/>
                </a:solidFill>
                <a:latin typeface="Arial"/>
                <a:ea typeface="Arial"/>
                <a:cs typeface="Arial"/>
                <a:sym typeface="Arial"/>
              </a:defRPr>
            </a:lvl5pPr>
            <a:lvl6pPr marL="2743200" lvl="5" indent="-228600" algn="l">
              <a:lnSpc>
                <a:spcPct val="100000"/>
              </a:lnSpc>
              <a:spcBef>
                <a:spcPts val="0"/>
              </a:spcBef>
              <a:spcAft>
                <a:spcPts val="0"/>
              </a:spcAft>
              <a:buClr>
                <a:schemeClr val="lt1"/>
              </a:buClr>
              <a:buSzPts val="1200"/>
              <a:buFont typeface="Arial"/>
              <a:buNone/>
              <a:defRPr sz="1200">
                <a:solidFill>
                  <a:schemeClr val="lt1"/>
                </a:solidFill>
              </a:defRPr>
            </a:lvl6pPr>
            <a:lvl7pPr marL="3200400" lvl="6" indent="-228600" algn="l">
              <a:lnSpc>
                <a:spcPct val="100000"/>
              </a:lnSpc>
              <a:spcBef>
                <a:spcPts val="0"/>
              </a:spcBef>
              <a:spcAft>
                <a:spcPts val="0"/>
              </a:spcAft>
              <a:buClr>
                <a:schemeClr val="lt1"/>
              </a:buClr>
              <a:buSzPts val="1200"/>
              <a:buFont typeface="Arial"/>
              <a:buNone/>
              <a:defRPr sz="1200">
                <a:solidFill>
                  <a:schemeClr val="lt1"/>
                </a:solidFill>
              </a:defRPr>
            </a:lvl7pPr>
            <a:lvl8pPr marL="3657600" lvl="7" indent="-228600" algn="l">
              <a:lnSpc>
                <a:spcPct val="100000"/>
              </a:lnSpc>
              <a:spcBef>
                <a:spcPts val="0"/>
              </a:spcBef>
              <a:spcAft>
                <a:spcPts val="0"/>
              </a:spcAft>
              <a:buClr>
                <a:schemeClr val="lt1"/>
              </a:buClr>
              <a:buSzPts val="1200"/>
              <a:buFont typeface="Arial"/>
              <a:buNone/>
              <a:defRPr sz="1200">
                <a:solidFill>
                  <a:schemeClr val="lt1"/>
                </a:solidFill>
              </a:defRPr>
            </a:lvl8pPr>
            <a:lvl9pPr marL="4114800" lvl="8" indent="-228600" algn="l">
              <a:lnSpc>
                <a:spcPct val="100000"/>
              </a:lnSpc>
              <a:spcBef>
                <a:spcPts val="0"/>
              </a:spcBef>
              <a:spcAft>
                <a:spcPts val="0"/>
              </a:spcAft>
              <a:buClr>
                <a:schemeClr val="lt1"/>
              </a:buClr>
              <a:buSzPts val="1200"/>
              <a:buFont typeface="Arial"/>
              <a:buNone/>
              <a:defRPr sz="1200">
                <a:solidFill>
                  <a:schemeClr val="lt1"/>
                </a:solidFill>
              </a:defRPr>
            </a:lvl9pPr>
          </a:lstStyle>
          <a:p>
            <a:endParaRPr/>
          </a:p>
        </p:txBody>
      </p:sp>
      <p:sp>
        <p:nvSpPr>
          <p:cNvPr id="472" name="Google Shape;472;p83"/>
          <p:cNvSpPr/>
          <p:nvPr/>
        </p:nvSpPr>
        <p:spPr>
          <a:xfrm>
            <a:off x="332185" y="1217777"/>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00">
              <a:solidFill>
                <a:schemeClr val="lt1"/>
              </a:solidFill>
              <a:latin typeface="Arial"/>
              <a:ea typeface="Arial"/>
              <a:cs typeface="Arial"/>
              <a:sym typeface="Arial"/>
            </a:endParaRPr>
          </a:p>
        </p:txBody>
      </p:sp>
      <p:sp>
        <p:nvSpPr>
          <p:cNvPr id="473" name="Google Shape;473;p83"/>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000"/>
              <a:buNone/>
              <a:defRPr sz="1000"/>
            </a:lvl1pPr>
            <a:lvl2pPr lvl="1" algn="l">
              <a:spcBef>
                <a:spcPts val="0"/>
              </a:spcBef>
              <a:spcAft>
                <a:spcPts val="0"/>
              </a:spcAft>
              <a:buSzPts val="1000"/>
              <a:buNone/>
              <a:defRPr sz="1000"/>
            </a:lvl2pPr>
            <a:lvl3pPr lvl="2" algn="l">
              <a:spcBef>
                <a:spcPts val="0"/>
              </a:spcBef>
              <a:spcAft>
                <a:spcPts val="0"/>
              </a:spcAft>
              <a:buSzPts val="1000"/>
              <a:buNone/>
              <a:defRPr sz="1000"/>
            </a:lvl3pPr>
            <a:lvl4pPr lvl="3" algn="l">
              <a:spcBef>
                <a:spcPts val="0"/>
              </a:spcBef>
              <a:spcAft>
                <a:spcPts val="0"/>
              </a:spcAft>
              <a:buSzPts val="1000"/>
              <a:buNone/>
              <a:defRPr sz="1000"/>
            </a:lvl4pPr>
            <a:lvl5pPr lvl="4" algn="l">
              <a:spcBef>
                <a:spcPts val="0"/>
              </a:spcBef>
              <a:spcAft>
                <a:spcPts val="0"/>
              </a:spcAft>
              <a:buSzPts val="1000"/>
              <a:buNone/>
              <a:defRPr sz="1000"/>
            </a:lvl5pPr>
            <a:lvl6pPr lvl="5" algn="l">
              <a:spcBef>
                <a:spcPts val="0"/>
              </a:spcBef>
              <a:spcAft>
                <a:spcPts val="0"/>
              </a:spcAft>
              <a:buSzPts val="1000"/>
              <a:buNone/>
              <a:defRPr sz="1000"/>
            </a:lvl6pPr>
            <a:lvl7pPr lvl="6" algn="l">
              <a:spcBef>
                <a:spcPts val="0"/>
              </a:spcBef>
              <a:spcAft>
                <a:spcPts val="0"/>
              </a:spcAft>
              <a:buSzPts val="1000"/>
              <a:buNone/>
              <a:defRPr sz="1000"/>
            </a:lvl7pPr>
            <a:lvl8pPr lvl="7" algn="l">
              <a:spcBef>
                <a:spcPts val="0"/>
              </a:spcBef>
              <a:spcAft>
                <a:spcPts val="0"/>
              </a:spcAft>
              <a:buSzPts val="1000"/>
              <a:buNone/>
              <a:defRPr sz="1000"/>
            </a:lvl8pPr>
            <a:lvl9pPr lvl="8" algn="l">
              <a:spcBef>
                <a:spcPts val="0"/>
              </a:spcBef>
              <a:spcAft>
                <a:spcPts val="0"/>
              </a:spcAft>
              <a:buSzPts val="1000"/>
              <a:buNone/>
              <a:defRPr sz="1000"/>
            </a:lvl9pPr>
          </a:lstStyle>
          <a:p>
            <a:endParaRPr/>
          </a:p>
        </p:txBody>
      </p:sp>
      <p:sp>
        <p:nvSpPr>
          <p:cNvPr id="474" name="Google Shape;474;p83"/>
          <p:cNvSpPr txBox="1">
            <a:spLocks noGrp="1"/>
          </p:cNvSpPr>
          <p:nvPr>
            <p:ph type="ftr" idx="11"/>
          </p:nvPr>
        </p:nvSpPr>
        <p:spPr>
          <a:xfrm>
            <a:off x="332184" y="4766310"/>
            <a:ext cx="4105200" cy="1029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000"/>
              <a:buNone/>
              <a:defRPr sz="1000"/>
            </a:lvl1pPr>
            <a:lvl2pPr lvl="1" algn="l">
              <a:spcBef>
                <a:spcPts val="0"/>
              </a:spcBef>
              <a:spcAft>
                <a:spcPts val="0"/>
              </a:spcAft>
              <a:buSzPts val="1000"/>
              <a:buNone/>
              <a:defRPr sz="1000"/>
            </a:lvl2pPr>
            <a:lvl3pPr lvl="2" algn="l">
              <a:spcBef>
                <a:spcPts val="0"/>
              </a:spcBef>
              <a:spcAft>
                <a:spcPts val="0"/>
              </a:spcAft>
              <a:buSzPts val="1000"/>
              <a:buNone/>
              <a:defRPr sz="1000"/>
            </a:lvl3pPr>
            <a:lvl4pPr lvl="3" algn="l">
              <a:spcBef>
                <a:spcPts val="0"/>
              </a:spcBef>
              <a:spcAft>
                <a:spcPts val="0"/>
              </a:spcAft>
              <a:buSzPts val="1000"/>
              <a:buNone/>
              <a:defRPr sz="1000"/>
            </a:lvl4pPr>
            <a:lvl5pPr lvl="4" algn="l">
              <a:spcBef>
                <a:spcPts val="0"/>
              </a:spcBef>
              <a:spcAft>
                <a:spcPts val="0"/>
              </a:spcAft>
              <a:buSzPts val="1000"/>
              <a:buNone/>
              <a:defRPr sz="1000"/>
            </a:lvl5pPr>
            <a:lvl6pPr lvl="5" algn="l">
              <a:spcBef>
                <a:spcPts val="0"/>
              </a:spcBef>
              <a:spcAft>
                <a:spcPts val="0"/>
              </a:spcAft>
              <a:buSzPts val="1000"/>
              <a:buNone/>
              <a:defRPr sz="1000"/>
            </a:lvl6pPr>
            <a:lvl7pPr lvl="6" algn="l">
              <a:spcBef>
                <a:spcPts val="0"/>
              </a:spcBef>
              <a:spcAft>
                <a:spcPts val="0"/>
              </a:spcAft>
              <a:buSzPts val="1000"/>
              <a:buNone/>
              <a:defRPr sz="1000"/>
            </a:lvl7pPr>
            <a:lvl8pPr lvl="7" algn="l">
              <a:spcBef>
                <a:spcPts val="0"/>
              </a:spcBef>
              <a:spcAft>
                <a:spcPts val="0"/>
              </a:spcAft>
              <a:buSzPts val="1000"/>
              <a:buNone/>
              <a:defRPr sz="1000"/>
            </a:lvl8pPr>
            <a:lvl9pPr lvl="8" algn="l">
              <a:spcBef>
                <a:spcPts val="0"/>
              </a:spcBef>
              <a:spcAft>
                <a:spcPts val="0"/>
              </a:spcAft>
              <a:buSzPts val="1000"/>
              <a:buNone/>
              <a:defRPr sz="1000"/>
            </a:lvl9pPr>
          </a:lstStyle>
          <a:p>
            <a:endParaRPr/>
          </a:p>
        </p:txBody>
      </p:sp>
      <p:sp>
        <p:nvSpPr>
          <p:cNvPr id="475" name="Google Shape;475;p83"/>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lvl="0" indent="0" algn="r">
              <a:spcBef>
                <a:spcPts val="0"/>
              </a:spcBef>
              <a:buNone/>
              <a:defRPr sz="600">
                <a:solidFill>
                  <a:schemeClr val="lt1"/>
                </a:solidFill>
                <a:latin typeface="Arial"/>
                <a:ea typeface="Arial"/>
                <a:cs typeface="Arial"/>
                <a:sym typeface="Arial"/>
              </a:defRPr>
            </a:lvl1pPr>
            <a:lvl2pPr marL="0" lvl="1" indent="0" algn="r">
              <a:spcBef>
                <a:spcPts val="0"/>
              </a:spcBef>
              <a:buNone/>
              <a:defRPr sz="600">
                <a:solidFill>
                  <a:schemeClr val="lt1"/>
                </a:solidFill>
                <a:latin typeface="Arial"/>
                <a:ea typeface="Arial"/>
                <a:cs typeface="Arial"/>
                <a:sym typeface="Arial"/>
              </a:defRPr>
            </a:lvl2pPr>
            <a:lvl3pPr marL="0" lvl="2" indent="0" algn="r">
              <a:spcBef>
                <a:spcPts val="0"/>
              </a:spcBef>
              <a:buNone/>
              <a:defRPr sz="600">
                <a:solidFill>
                  <a:schemeClr val="lt1"/>
                </a:solidFill>
                <a:latin typeface="Arial"/>
                <a:ea typeface="Arial"/>
                <a:cs typeface="Arial"/>
                <a:sym typeface="Arial"/>
              </a:defRPr>
            </a:lvl3pPr>
            <a:lvl4pPr marL="0" lvl="3" indent="0" algn="r">
              <a:spcBef>
                <a:spcPts val="0"/>
              </a:spcBef>
              <a:buNone/>
              <a:defRPr sz="600">
                <a:solidFill>
                  <a:schemeClr val="lt1"/>
                </a:solidFill>
                <a:latin typeface="Arial"/>
                <a:ea typeface="Arial"/>
                <a:cs typeface="Arial"/>
                <a:sym typeface="Arial"/>
              </a:defRPr>
            </a:lvl4pPr>
            <a:lvl5pPr marL="0" lvl="4" indent="0" algn="r">
              <a:spcBef>
                <a:spcPts val="0"/>
              </a:spcBef>
              <a:buNone/>
              <a:defRPr sz="600">
                <a:solidFill>
                  <a:schemeClr val="lt1"/>
                </a:solidFill>
                <a:latin typeface="Arial"/>
                <a:ea typeface="Arial"/>
                <a:cs typeface="Arial"/>
                <a:sym typeface="Arial"/>
              </a:defRPr>
            </a:lvl5pPr>
            <a:lvl6pPr marL="0" lvl="5" indent="0" algn="r">
              <a:spcBef>
                <a:spcPts val="0"/>
              </a:spcBef>
              <a:buNone/>
              <a:defRPr sz="600">
                <a:solidFill>
                  <a:schemeClr val="lt1"/>
                </a:solidFill>
                <a:latin typeface="Arial"/>
                <a:ea typeface="Arial"/>
                <a:cs typeface="Arial"/>
                <a:sym typeface="Arial"/>
              </a:defRPr>
            </a:lvl6pPr>
            <a:lvl7pPr marL="0" lvl="6" indent="0" algn="r">
              <a:spcBef>
                <a:spcPts val="0"/>
              </a:spcBef>
              <a:buNone/>
              <a:defRPr sz="600">
                <a:solidFill>
                  <a:schemeClr val="lt1"/>
                </a:solidFill>
                <a:latin typeface="Arial"/>
                <a:ea typeface="Arial"/>
                <a:cs typeface="Arial"/>
                <a:sym typeface="Arial"/>
              </a:defRPr>
            </a:lvl7pPr>
            <a:lvl8pPr marL="0" lvl="7" indent="0" algn="r">
              <a:spcBef>
                <a:spcPts val="0"/>
              </a:spcBef>
              <a:buNone/>
              <a:defRPr sz="600">
                <a:solidFill>
                  <a:schemeClr val="lt1"/>
                </a:solidFill>
                <a:latin typeface="Arial"/>
                <a:ea typeface="Arial"/>
                <a:cs typeface="Arial"/>
                <a:sym typeface="Arial"/>
              </a:defRPr>
            </a:lvl8pPr>
            <a:lvl9pPr marL="0" lvl="8" indent="0" algn="r">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hree Content - Subtitle">
  <p:cSld name="Three Content - Subtitle">
    <p:spTree>
      <p:nvGrpSpPr>
        <p:cNvPr id="1" name="Shape 479"/>
        <p:cNvGrpSpPr/>
        <p:nvPr/>
      </p:nvGrpSpPr>
      <p:grpSpPr>
        <a:xfrm>
          <a:off x="0" y="0"/>
          <a:ext cx="0" cy="0"/>
          <a:chOff x="0" y="0"/>
          <a:chExt cx="0" cy="0"/>
        </a:xfrm>
      </p:grpSpPr>
      <p:sp>
        <p:nvSpPr>
          <p:cNvPr id="480" name="Google Shape;480;p85"/>
          <p:cNvSpPr txBox="1">
            <a:spLocks noGrp="1"/>
          </p:cNvSpPr>
          <p:nvPr>
            <p:ph type="body" idx="1"/>
          </p:nvPr>
        </p:nvSpPr>
        <p:spPr>
          <a:xfrm>
            <a:off x="332164"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81" name="Google Shape;481;p85"/>
          <p:cNvSpPr txBox="1">
            <a:spLocks noGrp="1"/>
          </p:cNvSpPr>
          <p:nvPr>
            <p:ph type="body" idx="2"/>
          </p:nvPr>
        </p:nvSpPr>
        <p:spPr>
          <a:xfrm>
            <a:off x="3249016"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82" name="Google Shape;482;p85"/>
          <p:cNvSpPr txBox="1">
            <a:spLocks noGrp="1"/>
          </p:cNvSpPr>
          <p:nvPr>
            <p:ph type="body" idx="3"/>
          </p:nvPr>
        </p:nvSpPr>
        <p:spPr>
          <a:xfrm>
            <a:off x="6164678"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83" name="Google Shape;483;p85"/>
          <p:cNvSpPr txBox="1">
            <a:spLocks noGrp="1"/>
          </p:cNvSpPr>
          <p:nvPr>
            <p:ph type="title"/>
          </p:nvPr>
        </p:nvSpPr>
        <p:spPr>
          <a:xfrm>
            <a:off x="332164" y="322885"/>
            <a:ext cx="84792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484" name="Google Shape;484;p85"/>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85" name="Google Shape;485;p85"/>
          <p:cNvSpPr txBox="1">
            <a:spLocks noGrp="1"/>
          </p:cNvSpPr>
          <p:nvPr>
            <p:ph type="subTitle" idx="4"/>
          </p:nvPr>
        </p:nvSpPr>
        <p:spPr>
          <a:xfrm>
            <a:off x="332164" y="700075"/>
            <a:ext cx="84792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6"/>
        <p:cNvGrpSpPr/>
        <p:nvPr/>
      </p:nvGrpSpPr>
      <p:grpSpPr>
        <a:xfrm>
          <a:off x="0" y="0"/>
          <a:ext cx="0" cy="0"/>
          <a:chOff x="0" y="0"/>
          <a:chExt cx="0" cy="0"/>
        </a:xfrm>
      </p:grpSpPr>
      <p:sp>
        <p:nvSpPr>
          <p:cNvPr id="487" name="Google Shape;487;p86"/>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88" name="Google Shape;488;p86"/>
          <p:cNvSpPr/>
          <p:nvPr/>
        </p:nvSpPr>
        <p:spPr>
          <a:xfrm>
            <a:off x="0" y="0"/>
            <a:ext cx="9144000" cy="1459500"/>
          </a:xfrm>
          <a:prstGeom prst="rect">
            <a:avLst/>
          </a:prstGeom>
          <a:solidFill>
            <a:srgbClr val="EFEFEF"/>
          </a:solidFill>
          <a:ln>
            <a:noFill/>
          </a:ln>
        </p:spPr>
        <p:txBody>
          <a:bodyPr spcFirstLastPara="1" wrap="square" lIns="51425" tIns="51425" rIns="51425" bIns="5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Blank">
  <p:cSld name="BLANK 2">
    <p:spTree>
      <p:nvGrpSpPr>
        <p:cNvPr id="1" name="Shape 489"/>
        <p:cNvGrpSpPr/>
        <p:nvPr/>
      </p:nvGrpSpPr>
      <p:grpSpPr>
        <a:xfrm>
          <a:off x="0" y="0"/>
          <a:ext cx="0" cy="0"/>
          <a:chOff x="0" y="0"/>
          <a:chExt cx="0" cy="0"/>
        </a:xfrm>
      </p:grpSpPr>
      <p:sp>
        <p:nvSpPr>
          <p:cNvPr id="490" name="Google Shape;490;p87"/>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1"/>
        <p:cNvGrpSpPr/>
        <p:nvPr/>
      </p:nvGrpSpPr>
      <p:grpSpPr>
        <a:xfrm>
          <a:off x="0" y="0"/>
          <a:ext cx="0" cy="0"/>
          <a:chOff x="0" y="0"/>
          <a:chExt cx="0" cy="0"/>
        </a:xfrm>
      </p:grpSpPr>
      <p:sp>
        <p:nvSpPr>
          <p:cNvPr id="492" name="Google Shape;492;p88"/>
          <p:cNvSpPr txBox="1">
            <a:spLocks noGrp="1"/>
          </p:cNvSpPr>
          <p:nvPr>
            <p:ph type="title"/>
          </p:nvPr>
        </p:nvSpPr>
        <p:spPr>
          <a:xfrm>
            <a:off x="332164" y="324001"/>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493" name="Google Shape;493;p88"/>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spTree>
      <p:nvGrpSpPr>
        <p:cNvPr id="1" name="Shape 494"/>
        <p:cNvGrpSpPr/>
        <p:nvPr/>
      </p:nvGrpSpPr>
      <p:grpSpPr>
        <a:xfrm>
          <a:off x="0" y="0"/>
          <a:ext cx="0" cy="0"/>
          <a:chOff x="0" y="0"/>
          <a:chExt cx="0" cy="0"/>
        </a:xfrm>
      </p:grpSpPr>
      <p:sp>
        <p:nvSpPr>
          <p:cNvPr id="495" name="Google Shape;495;p89"/>
          <p:cNvSpPr/>
          <p:nvPr/>
        </p:nvSpPr>
        <p:spPr>
          <a:xfrm>
            <a:off x="0" y="0"/>
            <a:ext cx="6072000" cy="25719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96" name="Google Shape;496;p89"/>
          <p:cNvSpPr/>
          <p:nvPr/>
        </p:nvSpPr>
        <p:spPr>
          <a:xfrm>
            <a:off x="0" y="2571750"/>
            <a:ext cx="6072000" cy="8574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97" name="Google Shape;497;p89"/>
          <p:cNvSpPr/>
          <p:nvPr/>
        </p:nvSpPr>
        <p:spPr>
          <a:xfrm>
            <a:off x="6071814" y="0"/>
            <a:ext cx="3071700" cy="2571900"/>
          </a:xfrm>
          <a:prstGeom prst="rect">
            <a:avLst/>
          </a:prstGeom>
          <a:solidFill>
            <a:srgbClr val="EB8C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98" name="Google Shape;498;p89"/>
          <p:cNvSpPr txBox="1">
            <a:spLocks noGrp="1"/>
          </p:cNvSpPr>
          <p:nvPr>
            <p:ph type="ctrTitle"/>
          </p:nvPr>
        </p:nvSpPr>
        <p:spPr>
          <a:xfrm>
            <a:off x="332164" y="321469"/>
            <a:ext cx="5563200" cy="19887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499" name="Google Shape;499;p89"/>
          <p:cNvSpPr txBox="1">
            <a:spLocks noGrp="1"/>
          </p:cNvSpPr>
          <p:nvPr>
            <p:ph type="subTitle" idx="1"/>
          </p:nvPr>
        </p:nvSpPr>
        <p:spPr>
          <a:xfrm>
            <a:off x="332165" y="2811780"/>
            <a:ext cx="41046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500" name="Google Shape;500;p89"/>
          <p:cNvPicPr preferRelativeResize="0"/>
          <p:nvPr/>
        </p:nvPicPr>
        <p:blipFill rotWithShape="1">
          <a:blip r:embed="rId2">
            <a:alphaModFix/>
          </a:blip>
          <a:srcRect/>
          <a:stretch/>
        </p:blipFill>
        <p:spPr>
          <a:xfrm>
            <a:off x="138845" y="3998214"/>
            <a:ext cx="1227388" cy="1013225"/>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Title Slide 1 Grey">
  <p:cSld name="Title Slide 1 Grey">
    <p:spTree>
      <p:nvGrpSpPr>
        <p:cNvPr id="1" name="Shape 501"/>
        <p:cNvGrpSpPr/>
        <p:nvPr/>
      </p:nvGrpSpPr>
      <p:grpSpPr>
        <a:xfrm>
          <a:off x="0" y="0"/>
          <a:ext cx="0" cy="0"/>
          <a:chOff x="0" y="0"/>
          <a:chExt cx="0" cy="0"/>
        </a:xfrm>
      </p:grpSpPr>
      <p:sp>
        <p:nvSpPr>
          <p:cNvPr id="502" name="Google Shape;502;p90"/>
          <p:cNvSpPr/>
          <p:nvPr/>
        </p:nvSpPr>
        <p:spPr>
          <a:xfrm>
            <a:off x="0" y="0"/>
            <a:ext cx="6072000" cy="2571900"/>
          </a:xfrm>
          <a:prstGeom prst="rect">
            <a:avLst/>
          </a:prstGeom>
          <a:solidFill>
            <a:srgbClr val="7D7D7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3" name="Google Shape;503;p90"/>
          <p:cNvSpPr/>
          <p:nvPr/>
        </p:nvSpPr>
        <p:spPr>
          <a:xfrm>
            <a:off x="0" y="2571750"/>
            <a:ext cx="6072000" cy="8574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4" name="Google Shape;504;p90"/>
          <p:cNvSpPr/>
          <p:nvPr/>
        </p:nvSpPr>
        <p:spPr>
          <a:xfrm>
            <a:off x="6071814" y="0"/>
            <a:ext cx="3071700" cy="25719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5" name="Google Shape;505;p90"/>
          <p:cNvSpPr txBox="1">
            <a:spLocks noGrp="1"/>
          </p:cNvSpPr>
          <p:nvPr>
            <p:ph type="ctrTitle"/>
          </p:nvPr>
        </p:nvSpPr>
        <p:spPr>
          <a:xfrm>
            <a:off x="332164" y="321469"/>
            <a:ext cx="5563200" cy="19887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506" name="Google Shape;506;p90"/>
          <p:cNvSpPr txBox="1">
            <a:spLocks noGrp="1"/>
          </p:cNvSpPr>
          <p:nvPr>
            <p:ph type="subTitle" idx="1"/>
          </p:nvPr>
        </p:nvSpPr>
        <p:spPr>
          <a:xfrm>
            <a:off x="332165" y="2811780"/>
            <a:ext cx="41079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507" name="Google Shape;507;p90"/>
          <p:cNvPicPr preferRelativeResize="0"/>
          <p:nvPr/>
        </p:nvPicPr>
        <p:blipFill rotWithShape="1">
          <a:blip r:embed="rId2">
            <a:alphaModFix/>
          </a:blip>
          <a:srcRect/>
          <a:stretch/>
        </p:blipFill>
        <p:spPr>
          <a:xfrm>
            <a:off x="138845" y="3998214"/>
            <a:ext cx="1227388" cy="1013225"/>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Title Slide 1 Dark Grey">
  <p:cSld name="Title Slide 1 Dark Grey">
    <p:spTree>
      <p:nvGrpSpPr>
        <p:cNvPr id="1" name="Shape 508"/>
        <p:cNvGrpSpPr/>
        <p:nvPr/>
      </p:nvGrpSpPr>
      <p:grpSpPr>
        <a:xfrm>
          <a:off x="0" y="0"/>
          <a:ext cx="0" cy="0"/>
          <a:chOff x="0" y="0"/>
          <a:chExt cx="0" cy="0"/>
        </a:xfrm>
      </p:grpSpPr>
      <p:sp>
        <p:nvSpPr>
          <p:cNvPr id="509" name="Google Shape;509;p91"/>
          <p:cNvSpPr/>
          <p:nvPr/>
        </p:nvSpPr>
        <p:spPr>
          <a:xfrm>
            <a:off x="0" y="0"/>
            <a:ext cx="6072000" cy="25719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0" name="Google Shape;510;p91"/>
          <p:cNvSpPr/>
          <p:nvPr/>
        </p:nvSpPr>
        <p:spPr>
          <a:xfrm>
            <a:off x="0" y="2571750"/>
            <a:ext cx="6072000" cy="857400"/>
          </a:xfrm>
          <a:prstGeom prst="rect">
            <a:avLst/>
          </a:prstGeom>
          <a:solidFill>
            <a:srgbClr val="7D7D7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6"/>
              </a:solidFill>
              <a:latin typeface="Arial"/>
              <a:ea typeface="Arial"/>
              <a:cs typeface="Arial"/>
              <a:sym typeface="Arial"/>
            </a:endParaRPr>
          </a:p>
        </p:txBody>
      </p:sp>
      <p:sp>
        <p:nvSpPr>
          <p:cNvPr id="511" name="Google Shape;511;p91"/>
          <p:cNvSpPr/>
          <p:nvPr/>
        </p:nvSpPr>
        <p:spPr>
          <a:xfrm>
            <a:off x="6071814" y="0"/>
            <a:ext cx="3071700" cy="25719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2" name="Google Shape;512;p91"/>
          <p:cNvSpPr txBox="1">
            <a:spLocks noGrp="1"/>
          </p:cNvSpPr>
          <p:nvPr>
            <p:ph type="ctrTitle"/>
          </p:nvPr>
        </p:nvSpPr>
        <p:spPr>
          <a:xfrm>
            <a:off x="332164" y="321469"/>
            <a:ext cx="5563200" cy="19887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513" name="Google Shape;513;p91"/>
          <p:cNvSpPr txBox="1">
            <a:spLocks noGrp="1"/>
          </p:cNvSpPr>
          <p:nvPr>
            <p:ph type="subTitle" idx="1"/>
          </p:nvPr>
        </p:nvSpPr>
        <p:spPr>
          <a:xfrm>
            <a:off x="332165" y="2811780"/>
            <a:ext cx="41046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514" name="Google Shape;514;p91"/>
          <p:cNvPicPr preferRelativeResize="0"/>
          <p:nvPr/>
        </p:nvPicPr>
        <p:blipFill rotWithShape="1">
          <a:blip r:embed="rId2">
            <a:alphaModFix/>
          </a:blip>
          <a:srcRect/>
          <a:stretch/>
        </p:blipFill>
        <p:spPr>
          <a:xfrm>
            <a:off x="138845" y="3998214"/>
            <a:ext cx="1227388" cy="1013225"/>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Title Slide All Grey">
  <p:cSld name="Title Slide All Grey">
    <p:bg>
      <p:bgPr>
        <a:solidFill>
          <a:srgbClr val="464646"/>
        </a:solidFill>
        <a:effectLst/>
      </p:bgPr>
    </p:bg>
    <p:spTree>
      <p:nvGrpSpPr>
        <p:cNvPr id="1" name="Shape 515"/>
        <p:cNvGrpSpPr/>
        <p:nvPr/>
      </p:nvGrpSpPr>
      <p:grpSpPr>
        <a:xfrm>
          <a:off x="0" y="0"/>
          <a:ext cx="0" cy="0"/>
          <a:chOff x="0" y="0"/>
          <a:chExt cx="0" cy="0"/>
        </a:xfrm>
      </p:grpSpPr>
      <p:sp>
        <p:nvSpPr>
          <p:cNvPr id="516" name="Google Shape;516;p92"/>
          <p:cNvSpPr txBox="1">
            <a:spLocks noGrp="1"/>
          </p:cNvSpPr>
          <p:nvPr>
            <p:ph type="ctrTitle"/>
          </p:nvPr>
        </p:nvSpPr>
        <p:spPr>
          <a:xfrm>
            <a:off x="332164" y="321469"/>
            <a:ext cx="5563200" cy="19887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517" name="Google Shape;517;p92"/>
          <p:cNvSpPr txBox="1">
            <a:spLocks noGrp="1"/>
          </p:cNvSpPr>
          <p:nvPr>
            <p:ph type="subTitle" idx="1"/>
          </p:nvPr>
        </p:nvSpPr>
        <p:spPr>
          <a:xfrm>
            <a:off x="332164" y="2811780"/>
            <a:ext cx="41046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518" name="Google Shape;518;p92"/>
          <p:cNvPicPr preferRelativeResize="0"/>
          <p:nvPr/>
        </p:nvPicPr>
        <p:blipFill rotWithShape="1">
          <a:blip r:embed="rId2">
            <a:alphaModFix/>
          </a:blip>
          <a:srcRect/>
          <a:stretch/>
        </p:blipFill>
        <p:spPr>
          <a:xfrm>
            <a:off x="138845" y="3998214"/>
            <a:ext cx="1227388" cy="10132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Title Slide All White">
  <p:cSld name="Title Slide All White">
    <p:bg>
      <p:bgPr>
        <a:solidFill>
          <a:schemeClr val="lt1"/>
        </a:solidFill>
        <a:effectLst/>
      </p:bgPr>
    </p:bg>
    <p:spTree>
      <p:nvGrpSpPr>
        <p:cNvPr id="1" name="Shape 519"/>
        <p:cNvGrpSpPr/>
        <p:nvPr/>
      </p:nvGrpSpPr>
      <p:grpSpPr>
        <a:xfrm>
          <a:off x="0" y="0"/>
          <a:ext cx="0" cy="0"/>
          <a:chOff x="0" y="0"/>
          <a:chExt cx="0" cy="0"/>
        </a:xfrm>
      </p:grpSpPr>
      <p:sp>
        <p:nvSpPr>
          <p:cNvPr id="520" name="Google Shape;520;p93"/>
          <p:cNvSpPr txBox="1">
            <a:spLocks noGrp="1"/>
          </p:cNvSpPr>
          <p:nvPr>
            <p:ph type="ctrTitle"/>
          </p:nvPr>
        </p:nvSpPr>
        <p:spPr>
          <a:xfrm>
            <a:off x="332164" y="321469"/>
            <a:ext cx="5563200" cy="19887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dk1"/>
              </a:buClr>
              <a:buSzPts val="4500"/>
              <a:buFont typeface="Georgia"/>
              <a:buNone/>
              <a:defRPr sz="45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521" name="Google Shape;521;p93"/>
          <p:cNvSpPr txBox="1">
            <a:spLocks noGrp="1"/>
          </p:cNvSpPr>
          <p:nvPr>
            <p:ph type="subTitle" idx="1"/>
          </p:nvPr>
        </p:nvSpPr>
        <p:spPr>
          <a:xfrm>
            <a:off x="332164" y="2811780"/>
            <a:ext cx="41046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pic>
        <p:nvPicPr>
          <p:cNvPr id="522" name="Google Shape;522;p93"/>
          <p:cNvPicPr preferRelativeResize="0"/>
          <p:nvPr/>
        </p:nvPicPr>
        <p:blipFill rotWithShape="1">
          <a:blip r:embed="rId2">
            <a:alphaModFix/>
          </a:blip>
          <a:srcRect/>
          <a:stretch/>
        </p:blipFill>
        <p:spPr>
          <a:xfrm>
            <a:off x="138845" y="3998214"/>
            <a:ext cx="1227388" cy="1013225"/>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spTree>
      <p:nvGrpSpPr>
        <p:cNvPr id="1" name="Shape 523"/>
        <p:cNvGrpSpPr/>
        <p:nvPr/>
      </p:nvGrpSpPr>
      <p:grpSpPr>
        <a:xfrm>
          <a:off x="0" y="0"/>
          <a:ext cx="0" cy="0"/>
          <a:chOff x="0" y="0"/>
          <a:chExt cx="0" cy="0"/>
        </a:xfrm>
      </p:grpSpPr>
      <p:sp>
        <p:nvSpPr>
          <p:cNvPr id="524" name="Google Shape;524;p94"/>
          <p:cNvSpPr/>
          <p:nvPr/>
        </p:nvSpPr>
        <p:spPr>
          <a:xfrm>
            <a:off x="4571719" y="0"/>
            <a:ext cx="4571700" cy="34320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25" name="Google Shape;525;p94"/>
          <p:cNvSpPr/>
          <p:nvPr/>
        </p:nvSpPr>
        <p:spPr>
          <a:xfrm>
            <a:off x="0" y="0"/>
            <a:ext cx="4571700" cy="34320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6" name="Google Shape;526;p94"/>
          <p:cNvSpPr/>
          <p:nvPr/>
        </p:nvSpPr>
        <p:spPr>
          <a:xfrm>
            <a:off x="0" y="3431859"/>
            <a:ext cx="4571700" cy="17115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7" name="Google Shape;527;p94"/>
          <p:cNvSpPr txBox="1">
            <a:spLocks noGrp="1"/>
          </p:cNvSpPr>
          <p:nvPr>
            <p:ph type="ctrTitle"/>
          </p:nvPr>
        </p:nvSpPr>
        <p:spPr>
          <a:xfrm>
            <a:off x="332164" y="321469"/>
            <a:ext cx="4104600" cy="17145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3800"/>
              <a:buFont typeface="Georgia"/>
              <a:buNone/>
              <a:defRPr sz="38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528" name="Google Shape;528;p94"/>
          <p:cNvSpPr txBox="1">
            <a:spLocks noGrp="1"/>
          </p:cNvSpPr>
          <p:nvPr>
            <p:ph type="subTitle" idx="1"/>
          </p:nvPr>
        </p:nvSpPr>
        <p:spPr>
          <a:xfrm>
            <a:off x="332164" y="3826196"/>
            <a:ext cx="41046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529" name="Google Shape;529;p94"/>
          <p:cNvPicPr preferRelativeResize="0"/>
          <p:nvPr/>
        </p:nvPicPr>
        <p:blipFill rotWithShape="1">
          <a:blip r:embed="rId2">
            <a:alphaModFix/>
          </a:blip>
          <a:srcRect/>
          <a:stretch/>
        </p:blipFill>
        <p:spPr>
          <a:xfrm>
            <a:off x="7752825" y="3998214"/>
            <a:ext cx="1227388" cy="1013225"/>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530"/>
        <p:cNvGrpSpPr/>
        <p:nvPr/>
      </p:nvGrpSpPr>
      <p:grpSpPr>
        <a:xfrm>
          <a:off x="0" y="0"/>
          <a:ext cx="0" cy="0"/>
          <a:chOff x="0" y="0"/>
          <a:chExt cx="0" cy="0"/>
        </a:xfrm>
      </p:grpSpPr>
      <p:sp>
        <p:nvSpPr>
          <p:cNvPr id="531" name="Google Shape;531;p95"/>
          <p:cNvSpPr/>
          <p:nvPr/>
        </p:nvSpPr>
        <p:spPr>
          <a:xfrm>
            <a:off x="4571719" y="0"/>
            <a:ext cx="45717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32" name="Google Shape;532;p95"/>
          <p:cNvSpPr/>
          <p:nvPr/>
        </p:nvSpPr>
        <p:spPr>
          <a:xfrm>
            <a:off x="0" y="0"/>
            <a:ext cx="4571700" cy="25719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3" name="Google Shape;533;p95"/>
          <p:cNvSpPr/>
          <p:nvPr/>
        </p:nvSpPr>
        <p:spPr>
          <a:xfrm>
            <a:off x="0" y="2571750"/>
            <a:ext cx="4571700" cy="8574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4" name="Google Shape;534;p95"/>
          <p:cNvSpPr txBox="1">
            <a:spLocks noGrp="1"/>
          </p:cNvSpPr>
          <p:nvPr>
            <p:ph type="ctrTitle"/>
          </p:nvPr>
        </p:nvSpPr>
        <p:spPr>
          <a:xfrm>
            <a:off x="332164" y="321469"/>
            <a:ext cx="4104600" cy="17145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3800"/>
              <a:buFont typeface="Georgia"/>
              <a:buNone/>
              <a:defRPr sz="38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535" name="Google Shape;535;p95"/>
          <p:cNvSpPr txBox="1">
            <a:spLocks noGrp="1"/>
          </p:cNvSpPr>
          <p:nvPr>
            <p:ph type="subTitle" idx="1"/>
          </p:nvPr>
        </p:nvSpPr>
        <p:spPr>
          <a:xfrm>
            <a:off x="332164" y="2811780"/>
            <a:ext cx="41046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536" name="Google Shape;536;p95"/>
          <p:cNvPicPr preferRelativeResize="0"/>
          <p:nvPr/>
        </p:nvPicPr>
        <p:blipFill rotWithShape="1">
          <a:blip r:embed="rId2">
            <a:alphaModFix/>
          </a:blip>
          <a:srcRect/>
          <a:stretch/>
        </p:blipFill>
        <p:spPr>
          <a:xfrm>
            <a:off x="138845" y="3998214"/>
            <a:ext cx="1227388" cy="1013225"/>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Title Slide Lines">
  <p:cSld name="Title Slide Lines">
    <p:bg>
      <p:bgPr>
        <a:solidFill>
          <a:srgbClr val="DEDEDE"/>
        </a:solidFill>
        <a:effectLst/>
      </p:bgPr>
    </p:bg>
    <p:spTree>
      <p:nvGrpSpPr>
        <p:cNvPr id="1" name="Shape 537"/>
        <p:cNvGrpSpPr/>
        <p:nvPr/>
      </p:nvGrpSpPr>
      <p:grpSpPr>
        <a:xfrm>
          <a:off x="0" y="0"/>
          <a:ext cx="0" cy="0"/>
          <a:chOff x="0" y="0"/>
          <a:chExt cx="0" cy="0"/>
        </a:xfrm>
      </p:grpSpPr>
      <p:grpSp>
        <p:nvGrpSpPr>
          <p:cNvPr id="538" name="Google Shape;538;p96"/>
          <p:cNvGrpSpPr/>
          <p:nvPr/>
        </p:nvGrpSpPr>
        <p:grpSpPr>
          <a:xfrm>
            <a:off x="-1" y="-1"/>
            <a:ext cx="9143920" cy="5143482"/>
            <a:chOff x="-1" y="-1"/>
            <a:chExt cx="12191893" cy="6857975"/>
          </a:xfrm>
        </p:grpSpPr>
        <p:grpSp>
          <p:nvGrpSpPr>
            <p:cNvPr id="539" name="Google Shape;539;p96"/>
            <p:cNvGrpSpPr/>
            <p:nvPr/>
          </p:nvGrpSpPr>
          <p:grpSpPr>
            <a:xfrm>
              <a:off x="-1" y="-1"/>
              <a:ext cx="12191893" cy="6857975"/>
              <a:chOff x="152400" y="152400"/>
              <a:chExt cx="12196772" cy="6862779"/>
            </a:xfrm>
          </p:grpSpPr>
          <p:sp>
            <p:nvSpPr>
              <p:cNvPr id="540" name="Google Shape;540;p96"/>
              <p:cNvSpPr/>
              <p:nvPr/>
            </p:nvSpPr>
            <p:spPr>
              <a:xfrm>
                <a:off x="152400" y="3775075"/>
                <a:ext cx="9142419" cy="777876"/>
              </a:xfrm>
              <a:custGeom>
                <a:avLst/>
                <a:gdLst/>
                <a:ahLst/>
                <a:cxnLst/>
                <a:rect l="l" t="t" r="r" b="b"/>
                <a:pathLst>
                  <a:path w="7908" h="1632" extrusionOk="0">
                    <a:moveTo>
                      <a:pt x="0" y="0"/>
                    </a:moveTo>
                    <a:lnTo>
                      <a:pt x="0" y="0"/>
                    </a:lnTo>
                    <a:lnTo>
                      <a:pt x="7908" y="0"/>
                    </a:lnTo>
                    <a:lnTo>
                      <a:pt x="7908" y="1632"/>
                    </a:lnTo>
                    <a:lnTo>
                      <a:pt x="0" y="1632"/>
                    </a:lnTo>
                    <a:lnTo>
                      <a:pt x="0" y="0"/>
                    </a:lnTo>
                    <a:close/>
                  </a:path>
                </a:pathLst>
              </a:custGeom>
              <a:solidFill>
                <a:srgbClr val="D04A0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41" name="Google Shape;541;p96"/>
              <p:cNvSpPr/>
              <p:nvPr/>
            </p:nvSpPr>
            <p:spPr>
              <a:xfrm>
                <a:off x="152400" y="152400"/>
                <a:ext cx="12196772" cy="6862779"/>
              </a:xfrm>
              <a:custGeom>
                <a:avLst/>
                <a:gdLst/>
                <a:ahLst/>
                <a:cxnLst/>
                <a:rect l="l" t="t" r="r" b="b"/>
                <a:pathLst>
                  <a:path w="25599" h="14399" extrusionOk="0">
                    <a:moveTo>
                      <a:pt x="19187" y="0"/>
                    </a:moveTo>
                    <a:lnTo>
                      <a:pt x="19187" y="0"/>
                    </a:lnTo>
                    <a:lnTo>
                      <a:pt x="19187" y="6949"/>
                    </a:lnTo>
                    <a:lnTo>
                      <a:pt x="0" y="6949"/>
                    </a:lnTo>
                    <a:lnTo>
                      <a:pt x="0" y="7602"/>
                    </a:lnTo>
                    <a:lnTo>
                      <a:pt x="19187" y="7602"/>
                    </a:lnTo>
                    <a:lnTo>
                      <a:pt x="19187" y="9234"/>
                    </a:lnTo>
                    <a:lnTo>
                      <a:pt x="0" y="9234"/>
                    </a:lnTo>
                    <a:lnTo>
                      <a:pt x="0" y="9887"/>
                    </a:lnTo>
                    <a:lnTo>
                      <a:pt x="19187" y="9887"/>
                    </a:lnTo>
                    <a:lnTo>
                      <a:pt x="19187" y="14399"/>
                    </a:lnTo>
                    <a:lnTo>
                      <a:pt x="19839" y="14399"/>
                    </a:lnTo>
                    <a:lnTo>
                      <a:pt x="19839" y="9887"/>
                    </a:lnTo>
                    <a:lnTo>
                      <a:pt x="25599" y="9887"/>
                    </a:lnTo>
                    <a:lnTo>
                      <a:pt x="25599" y="9234"/>
                    </a:lnTo>
                    <a:lnTo>
                      <a:pt x="19839" y="9234"/>
                    </a:lnTo>
                    <a:lnTo>
                      <a:pt x="19839" y="7602"/>
                    </a:lnTo>
                    <a:lnTo>
                      <a:pt x="25599" y="7602"/>
                    </a:lnTo>
                    <a:lnTo>
                      <a:pt x="25599" y="6949"/>
                    </a:lnTo>
                    <a:lnTo>
                      <a:pt x="19839" y="6949"/>
                    </a:lnTo>
                    <a:lnTo>
                      <a:pt x="19839" y="0"/>
                    </a:lnTo>
                    <a:lnTo>
                      <a:pt x="19187"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pic>
          <p:nvPicPr>
            <p:cNvPr id="542" name="Google Shape;542;p96"/>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543" name="Google Shape;543;p96"/>
          <p:cNvSpPr txBox="1">
            <a:spLocks noGrp="1"/>
          </p:cNvSpPr>
          <p:nvPr>
            <p:ph type="subTitle" idx="1"/>
          </p:nvPr>
        </p:nvSpPr>
        <p:spPr>
          <a:xfrm>
            <a:off x="332165" y="2785205"/>
            <a:ext cx="4104600" cy="4440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544" name="Google Shape;544;p96"/>
          <p:cNvSpPr txBox="1">
            <a:spLocks noGrp="1"/>
          </p:cNvSpPr>
          <p:nvPr>
            <p:ph type="ctrTitle"/>
          </p:nvPr>
        </p:nvSpPr>
        <p:spPr>
          <a:xfrm>
            <a:off x="332165" y="321467"/>
            <a:ext cx="5563200" cy="15090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3400"/>
              <a:buFont typeface="Georgia"/>
              <a:buNone/>
              <a:defRPr sz="34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Title Slide Lines 2">
  <p:cSld name="Title Slide Lines 2">
    <p:bg>
      <p:bgPr>
        <a:solidFill>
          <a:srgbClr val="DEDEDE"/>
        </a:solidFill>
        <a:effectLst/>
      </p:bgPr>
    </p:bg>
    <p:spTree>
      <p:nvGrpSpPr>
        <p:cNvPr id="1" name="Shape 545"/>
        <p:cNvGrpSpPr/>
        <p:nvPr/>
      </p:nvGrpSpPr>
      <p:grpSpPr>
        <a:xfrm>
          <a:off x="0" y="0"/>
          <a:ext cx="0" cy="0"/>
          <a:chOff x="0" y="0"/>
          <a:chExt cx="0" cy="0"/>
        </a:xfrm>
      </p:grpSpPr>
      <p:grpSp>
        <p:nvGrpSpPr>
          <p:cNvPr id="546" name="Google Shape;546;p97"/>
          <p:cNvGrpSpPr/>
          <p:nvPr/>
        </p:nvGrpSpPr>
        <p:grpSpPr>
          <a:xfrm>
            <a:off x="0" y="0"/>
            <a:ext cx="9144000" cy="5143500"/>
            <a:chOff x="0" y="0"/>
            <a:chExt cx="12192000" cy="6858000"/>
          </a:xfrm>
        </p:grpSpPr>
        <p:sp>
          <p:nvSpPr>
            <p:cNvPr id="547" name="Google Shape;547;p97"/>
            <p:cNvSpPr/>
            <p:nvPr/>
          </p:nvSpPr>
          <p:spPr>
            <a:xfrm>
              <a:off x="0" y="0"/>
              <a:ext cx="12192000" cy="6858000"/>
            </a:xfrm>
            <a:custGeom>
              <a:avLst/>
              <a:gdLst/>
              <a:ahLst/>
              <a:cxnLst/>
              <a:rect l="l" t="t" r="r" b="b"/>
              <a:pathLst>
                <a:path w="12192000" h="6858000" extrusionOk="0">
                  <a:moveTo>
                    <a:pt x="9144000" y="0"/>
                  </a:moveTo>
                  <a:lnTo>
                    <a:pt x="9450000" y="0"/>
                  </a:lnTo>
                  <a:lnTo>
                    <a:pt x="9450000" y="3309692"/>
                  </a:lnTo>
                  <a:lnTo>
                    <a:pt x="12192000" y="3309692"/>
                  </a:lnTo>
                  <a:lnTo>
                    <a:pt x="12192000" y="3615692"/>
                  </a:lnTo>
                  <a:lnTo>
                    <a:pt x="9450000" y="3615692"/>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lnTo>
                    <a:pt x="9144000" y="3615692"/>
                  </a:lnTo>
                  <a:lnTo>
                    <a:pt x="0" y="3615692"/>
                  </a:lnTo>
                  <a:lnTo>
                    <a:pt x="0" y="3309692"/>
                  </a:lnTo>
                  <a:lnTo>
                    <a:pt x="9144000" y="3309692"/>
                  </a:ln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48" name="Google Shape;548;p97"/>
            <p:cNvPicPr preferRelativeResize="0"/>
            <p:nvPr/>
          </p:nvPicPr>
          <p:blipFill rotWithShape="1">
            <a:blip r:embed="rId2">
              <a:alphaModFix/>
            </a:blip>
            <a:srcRect/>
            <a:stretch/>
          </p:blipFill>
          <p:spPr>
            <a:xfrm>
              <a:off x="185139" y="5330952"/>
              <a:ext cx="1636775" cy="1351186"/>
            </a:xfrm>
            <a:prstGeom prst="rect">
              <a:avLst/>
            </a:prstGeom>
            <a:noFill/>
            <a:ln>
              <a:noFill/>
            </a:ln>
          </p:spPr>
        </p:pic>
      </p:grpSp>
      <p:sp>
        <p:nvSpPr>
          <p:cNvPr id="549" name="Google Shape;549;p97"/>
          <p:cNvSpPr txBox="1">
            <a:spLocks noGrp="1"/>
          </p:cNvSpPr>
          <p:nvPr>
            <p:ph type="subTitle" idx="1"/>
          </p:nvPr>
        </p:nvSpPr>
        <p:spPr>
          <a:xfrm>
            <a:off x="332164" y="2785205"/>
            <a:ext cx="4104600" cy="4458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550" name="Google Shape;550;p97"/>
          <p:cNvSpPr txBox="1">
            <a:spLocks noGrp="1"/>
          </p:cNvSpPr>
          <p:nvPr>
            <p:ph type="ctrTitle"/>
          </p:nvPr>
        </p:nvSpPr>
        <p:spPr>
          <a:xfrm>
            <a:off x="332164" y="321467"/>
            <a:ext cx="5563200" cy="15090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dk1"/>
              </a:buClr>
              <a:buSzPts val="3400"/>
              <a:buFont typeface="Georgia"/>
              <a:buNone/>
              <a:defRPr sz="3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Title Slide Lines 3">
  <p:cSld name="Title Slide Lines 3">
    <p:bg>
      <p:bgPr>
        <a:solidFill>
          <a:srgbClr val="D04A02"/>
        </a:solidFill>
        <a:effectLst/>
      </p:bgPr>
    </p:bg>
    <p:spTree>
      <p:nvGrpSpPr>
        <p:cNvPr id="1" name="Shape 551"/>
        <p:cNvGrpSpPr/>
        <p:nvPr/>
      </p:nvGrpSpPr>
      <p:grpSpPr>
        <a:xfrm>
          <a:off x="0" y="0"/>
          <a:ext cx="0" cy="0"/>
          <a:chOff x="0" y="0"/>
          <a:chExt cx="0" cy="0"/>
        </a:xfrm>
      </p:grpSpPr>
      <p:sp>
        <p:nvSpPr>
          <p:cNvPr id="552" name="Google Shape;552;p98"/>
          <p:cNvSpPr/>
          <p:nvPr/>
        </p:nvSpPr>
        <p:spPr>
          <a:xfrm>
            <a:off x="7086164" y="0"/>
            <a:ext cx="20574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grpSp>
        <p:nvGrpSpPr>
          <p:cNvPr id="553" name="Google Shape;553;p98"/>
          <p:cNvGrpSpPr/>
          <p:nvPr/>
        </p:nvGrpSpPr>
        <p:grpSpPr>
          <a:xfrm>
            <a:off x="0" y="0"/>
            <a:ext cx="9144000" cy="5143500"/>
            <a:chOff x="0" y="0"/>
            <a:chExt cx="12192000" cy="6858000"/>
          </a:xfrm>
        </p:grpSpPr>
        <p:sp>
          <p:nvSpPr>
            <p:cNvPr id="554" name="Google Shape;554;p98"/>
            <p:cNvSpPr/>
            <p:nvPr/>
          </p:nvSpPr>
          <p:spPr>
            <a:xfrm>
              <a:off x="0" y="0"/>
              <a:ext cx="12192000" cy="6858000"/>
            </a:xfrm>
            <a:custGeom>
              <a:avLst/>
              <a:gdLst/>
              <a:ahLst/>
              <a:cxnLst/>
              <a:rect l="l" t="t" r="r" b="b"/>
              <a:pathLst>
                <a:path w="12192000" h="6858000" extrusionOk="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55" name="Google Shape;555;p98"/>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556" name="Google Shape;556;p98"/>
          <p:cNvSpPr txBox="1">
            <a:spLocks noGrp="1"/>
          </p:cNvSpPr>
          <p:nvPr>
            <p:ph type="ctrTitle"/>
          </p:nvPr>
        </p:nvSpPr>
        <p:spPr>
          <a:xfrm>
            <a:off x="332164" y="321469"/>
            <a:ext cx="5563200" cy="2078700"/>
          </a:xfrm>
          <a:prstGeom prst="rect">
            <a:avLst/>
          </a:prstGeom>
          <a:noFill/>
          <a:ln>
            <a:noFill/>
          </a:ln>
        </p:spPr>
        <p:txBody>
          <a:bodyPr spcFirstLastPara="1" wrap="square" lIns="0" tIns="0" rIns="0" bIns="0" anchor="b" anchorCtr="0">
            <a:noAutofit/>
          </a:bodyPr>
          <a:lstStyle>
            <a:lvl1pPr marR="0" lvl="0" algn="l" rtl="0">
              <a:lnSpc>
                <a:spcPct val="86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557" name="Google Shape;557;p98"/>
          <p:cNvSpPr txBox="1">
            <a:spLocks noGrp="1"/>
          </p:cNvSpPr>
          <p:nvPr>
            <p:ph type="subTitle" idx="1"/>
          </p:nvPr>
        </p:nvSpPr>
        <p:spPr>
          <a:xfrm>
            <a:off x="332164" y="2546033"/>
            <a:ext cx="41046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Title Slide Lines 3 Grey">
  <p:cSld name="Title Slide Lines 3 Grey">
    <p:bg>
      <p:bgPr>
        <a:solidFill>
          <a:srgbClr val="464646"/>
        </a:solidFill>
        <a:effectLst/>
      </p:bgPr>
    </p:bg>
    <p:spTree>
      <p:nvGrpSpPr>
        <p:cNvPr id="1" name="Shape 558"/>
        <p:cNvGrpSpPr/>
        <p:nvPr/>
      </p:nvGrpSpPr>
      <p:grpSpPr>
        <a:xfrm>
          <a:off x="0" y="0"/>
          <a:ext cx="0" cy="0"/>
          <a:chOff x="0" y="0"/>
          <a:chExt cx="0" cy="0"/>
        </a:xfrm>
      </p:grpSpPr>
      <p:sp>
        <p:nvSpPr>
          <p:cNvPr id="559" name="Google Shape;559;p99"/>
          <p:cNvSpPr/>
          <p:nvPr/>
        </p:nvSpPr>
        <p:spPr>
          <a:xfrm>
            <a:off x="7086164" y="0"/>
            <a:ext cx="20574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grpSp>
        <p:nvGrpSpPr>
          <p:cNvPr id="560" name="Google Shape;560;p99"/>
          <p:cNvGrpSpPr/>
          <p:nvPr/>
        </p:nvGrpSpPr>
        <p:grpSpPr>
          <a:xfrm>
            <a:off x="0" y="0"/>
            <a:ext cx="9144000" cy="5143500"/>
            <a:chOff x="0" y="0"/>
            <a:chExt cx="12192000" cy="6858000"/>
          </a:xfrm>
        </p:grpSpPr>
        <p:sp>
          <p:nvSpPr>
            <p:cNvPr id="561" name="Google Shape;561;p99"/>
            <p:cNvSpPr/>
            <p:nvPr/>
          </p:nvSpPr>
          <p:spPr>
            <a:xfrm>
              <a:off x="0" y="0"/>
              <a:ext cx="12192000" cy="6858000"/>
            </a:xfrm>
            <a:custGeom>
              <a:avLst/>
              <a:gdLst/>
              <a:ahLst/>
              <a:cxnLst/>
              <a:rect l="l" t="t" r="r" b="b"/>
              <a:pathLst>
                <a:path w="12192000" h="6858000" extrusionOk="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62" name="Google Shape;562;p99"/>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563" name="Google Shape;563;p99"/>
          <p:cNvSpPr txBox="1">
            <a:spLocks noGrp="1"/>
          </p:cNvSpPr>
          <p:nvPr>
            <p:ph type="ctrTitle"/>
          </p:nvPr>
        </p:nvSpPr>
        <p:spPr>
          <a:xfrm>
            <a:off x="332164" y="321469"/>
            <a:ext cx="5563200" cy="20787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564" name="Google Shape;564;p99"/>
          <p:cNvSpPr txBox="1">
            <a:spLocks noGrp="1"/>
          </p:cNvSpPr>
          <p:nvPr>
            <p:ph type="subTitle" idx="1"/>
          </p:nvPr>
        </p:nvSpPr>
        <p:spPr>
          <a:xfrm>
            <a:off x="332164" y="2546033"/>
            <a:ext cx="41046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Title Slide Logo Shape Orange">
  <p:cSld name="Title Slide Logo Shape Orange">
    <p:spTree>
      <p:nvGrpSpPr>
        <p:cNvPr id="1" name="Shape 565"/>
        <p:cNvGrpSpPr/>
        <p:nvPr/>
      </p:nvGrpSpPr>
      <p:grpSpPr>
        <a:xfrm>
          <a:off x="0" y="0"/>
          <a:ext cx="0" cy="0"/>
          <a:chOff x="0" y="0"/>
          <a:chExt cx="0" cy="0"/>
        </a:xfrm>
      </p:grpSpPr>
      <p:grpSp>
        <p:nvGrpSpPr>
          <p:cNvPr id="566" name="Google Shape;566;p100"/>
          <p:cNvGrpSpPr/>
          <p:nvPr/>
        </p:nvGrpSpPr>
        <p:grpSpPr>
          <a:xfrm>
            <a:off x="0" y="0"/>
            <a:ext cx="6685577" cy="5143501"/>
            <a:chOff x="0" y="0"/>
            <a:chExt cx="8914102" cy="6858001"/>
          </a:xfrm>
        </p:grpSpPr>
        <p:sp>
          <p:nvSpPr>
            <p:cNvPr id="567" name="Google Shape;567;p100"/>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68" name="Google Shape;568;p100"/>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569" name="Google Shape;569;p100"/>
          <p:cNvSpPr txBox="1">
            <a:spLocks noGrp="1"/>
          </p:cNvSpPr>
          <p:nvPr>
            <p:ph type="ctrTitle"/>
          </p:nvPr>
        </p:nvSpPr>
        <p:spPr>
          <a:xfrm>
            <a:off x="332164" y="752708"/>
            <a:ext cx="3943500" cy="18192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3800"/>
              <a:buFont typeface="Georgia"/>
              <a:buNone/>
              <a:defRPr sz="38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570" name="Google Shape;570;p100"/>
          <p:cNvSpPr txBox="1">
            <a:spLocks noGrp="1"/>
          </p:cNvSpPr>
          <p:nvPr>
            <p:ph type="subTitle" idx="1"/>
          </p:nvPr>
        </p:nvSpPr>
        <p:spPr>
          <a:xfrm>
            <a:off x="332165" y="2811780"/>
            <a:ext cx="39435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matchingName="Title Slide Logo Shape Red">
  <p:cSld name="Title Slide Logo Shape Red">
    <p:spTree>
      <p:nvGrpSpPr>
        <p:cNvPr id="1" name="Shape 571"/>
        <p:cNvGrpSpPr/>
        <p:nvPr/>
      </p:nvGrpSpPr>
      <p:grpSpPr>
        <a:xfrm>
          <a:off x="0" y="0"/>
          <a:ext cx="0" cy="0"/>
          <a:chOff x="0" y="0"/>
          <a:chExt cx="0" cy="0"/>
        </a:xfrm>
      </p:grpSpPr>
      <p:grpSp>
        <p:nvGrpSpPr>
          <p:cNvPr id="572" name="Google Shape;572;p101"/>
          <p:cNvGrpSpPr/>
          <p:nvPr/>
        </p:nvGrpSpPr>
        <p:grpSpPr>
          <a:xfrm>
            <a:off x="0" y="0"/>
            <a:ext cx="6685577" cy="5143501"/>
            <a:chOff x="0" y="0"/>
            <a:chExt cx="8914102" cy="6858001"/>
          </a:xfrm>
        </p:grpSpPr>
        <p:sp>
          <p:nvSpPr>
            <p:cNvPr id="573" name="Google Shape;573;p101"/>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E0301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74" name="Google Shape;574;p101"/>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575" name="Google Shape;575;p101"/>
          <p:cNvSpPr txBox="1">
            <a:spLocks noGrp="1"/>
          </p:cNvSpPr>
          <p:nvPr>
            <p:ph type="ctrTitle"/>
          </p:nvPr>
        </p:nvSpPr>
        <p:spPr>
          <a:xfrm>
            <a:off x="332164" y="752708"/>
            <a:ext cx="3943500" cy="18192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3800"/>
              <a:buFont typeface="Georgia"/>
              <a:buNone/>
              <a:defRPr sz="38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576" name="Google Shape;576;p101"/>
          <p:cNvSpPr txBox="1">
            <a:spLocks noGrp="1"/>
          </p:cNvSpPr>
          <p:nvPr>
            <p:ph type="subTitle" idx="1"/>
          </p:nvPr>
        </p:nvSpPr>
        <p:spPr>
          <a:xfrm>
            <a:off x="332165" y="2811780"/>
            <a:ext cx="39435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matchingName="Title Slide Logo Shape Grey">
  <p:cSld name="Title Slide Logo Shape Grey">
    <p:spTree>
      <p:nvGrpSpPr>
        <p:cNvPr id="1" name="Shape 577"/>
        <p:cNvGrpSpPr/>
        <p:nvPr/>
      </p:nvGrpSpPr>
      <p:grpSpPr>
        <a:xfrm>
          <a:off x="0" y="0"/>
          <a:ext cx="0" cy="0"/>
          <a:chOff x="0" y="0"/>
          <a:chExt cx="0" cy="0"/>
        </a:xfrm>
      </p:grpSpPr>
      <p:grpSp>
        <p:nvGrpSpPr>
          <p:cNvPr id="578" name="Google Shape;578;p102"/>
          <p:cNvGrpSpPr/>
          <p:nvPr/>
        </p:nvGrpSpPr>
        <p:grpSpPr>
          <a:xfrm>
            <a:off x="0" y="0"/>
            <a:ext cx="6685577" cy="5143501"/>
            <a:chOff x="0" y="0"/>
            <a:chExt cx="8914102" cy="6858001"/>
          </a:xfrm>
        </p:grpSpPr>
        <p:sp>
          <p:nvSpPr>
            <p:cNvPr id="579" name="Google Shape;579;p102"/>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80" name="Google Shape;580;p102"/>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581" name="Google Shape;581;p102"/>
          <p:cNvSpPr txBox="1">
            <a:spLocks noGrp="1"/>
          </p:cNvSpPr>
          <p:nvPr>
            <p:ph type="ctrTitle"/>
          </p:nvPr>
        </p:nvSpPr>
        <p:spPr>
          <a:xfrm>
            <a:off x="332164" y="756889"/>
            <a:ext cx="3943500" cy="18147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3800"/>
              <a:buFont typeface="Georgia"/>
              <a:buNone/>
              <a:defRPr sz="38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582" name="Google Shape;582;p102"/>
          <p:cNvSpPr txBox="1">
            <a:spLocks noGrp="1"/>
          </p:cNvSpPr>
          <p:nvPr>
            <p:ph type="subTitle" idx="1"/>
          </p:nvPr>
        </p:nvSpPr>
        <p:spPr>
          <a:xfrm>
            <a:off x="332165" y="2811780"/>
            <a:ext cx="39435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7.xml"/><Relationship Id="rId21" Type="http://schemas.openxmlformats.org/officeDocument/2006/relationships/slideLayout" Target="../slideLayouts/slideLayout32.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7" Type="http://schemas.openxmlformats.org/officeDocument/2006/relationships/slideLayout" Target="../slideLayouts/slideLayout18.xml"/><Relationship Id="rId71"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slideLayout" Target="../slideLayouts/slideLayout77.xml"/><Relationship Id="rId5" Type="http://schemas.openxmlformats.org/officeDocument/2006/relationships/slideLayout" Target="../slideLayouts/slideLayout16.xml"/><Relationship Id="rId61" Type="http://schemas.openxmlformats.org/officeDocument/2006/relationships/slideLayout" Target="../slideLayouts/slideLayout72.xml"/><Relationship Id="rId19" Type="http://schemas.openxmlformats.org/officeDocument/2006/relationships/slideLayout" Target="../slideLayouts/slideLayout3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slideLayout" Target="../slideLayouts/slideLayout8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9" Type="http://schemas.openxmlformats.org/officeDocument/2006/relationships/slideLayout" Target="../slideLayouts/slideLayout50.xml"/><Relationship Id="rId34" Type="http://schemas.openxmlformats.org/officeDocument/2006/relationships/slideLayout" Target="../slideLayouts/slideLayout45.xml"/><Relationship Id="rId50" Type="http://schemas.openxmlformats.org/officeDocument/2006/relationships/slideLayout" Target="../slideLayouts/slideLayout61.xml"/><Relationship Id="rId55" Type="http://schemas.openxmlformats.org/officeDocument/2006/relationships/slideLayout" Target="../slideLayouts/slideLayout66.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9" Type="http://schemas.openxmlformats.org/officeDocument/2006/relationships/slideLayout" Target="../slideLayouts/slideLayout110.xml"/><Relationship Id="rId11" Type="http://schemas.openxmlformats.org/officeDocument/2006/relationships/slideLayout" Target="../slideLayouts/slideLayout92.xml"/><Relationship Id="rId24" Type="http://schemas.openxmlformats.org/officeDocument/2006/relationships/slideLayout" Target="../slideLayouts/slideLayout105.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66" Type="http://schemas.openxmlformats.org/officeDocument/2006/relationships/slideLayout" Target="../slideLayouts/slideLayout147.xml"/><Relationship Id="rId5" Type="http://schemas.openxmlformats.org/officeDocument/2006/relationships/slideLayout" Target="../slideLayouts/slideLayout86.xml"/><Relationship Id="rId61" Type="http://schemas.openxmlformats.org/officeDocument/2006/relationships/slideLayout" Target="../slideLayouts/slideLayout142.xml"/><Relationship Id="rId19" Type="http://schemas.openxmlformats.org/officeDocument/2006/relationships/slideLayout" Target="../slideLayouts/slideLayout10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theme" Target="../theme/theme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10" Type="http://schemas.openxmlformats.org/officeDocument/2006/relationships/slideLayout" Target="../slideLayouts/slideLayout91.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9" Type="http://schemas.openxmlformats.org/officeDocument/2006/relationships/slideLayout" Target="../slideLayouts/slideLayout120.xml"/><Relationship Id="rId34" Type="http://schemas.openxmlformats.org/officeDocument/2006/relationships/slideLayout" Target="../slideLayouts/slideLayout115.xml"/><Relationship Id="rId50" Type="http://schemas.openxmlformats.org/officeDocument/2006/relationships/slideLayout" Target="../slideLayouts/slideLayout131.xml"/><Relationship Id="rId55" Type="http://schemas.openxmlformats.org/officeDocument/2006/relationships/slideLayout" Target="../slideLayouts/slideLayout136.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176.xml"/><Relationship Id="rId21" Type="http://schemas.openxmlformats.org/officeDocument/2006/relationships/slideLayout" Target="../slideLayouts/slideLayout171.xml"/><Relationship Id="rId42" Type="http://schemas.openxmlformats.org/officeDocument/2006/relationships/slideLayout" Target="../slideLayouts/slideLayout192.xml"/><Relationship Id="rId47" Type="http://schemas.openxmlformats.org/officeDocument/2006/relationships/slideLayout" Target="../slideLayouts/slideLayout197.xml"/><Relationship Id="rId63" Type="http://schemas.openxmlformats.org/officeDocument/2006/relationships/slideLayout" Target="../slideLayouts/slideLayout213.xml"/><Relationship Id="rId68" Type="http://schemas.openxmlformats.org/officeDocument/2006/relationships/slideLayout" Target="../slideLayouts/slideLayout218.xml"/><Relationship Id="rId7" Type="http://schemas.openxmlformats.org/officeDocument/2006/relationships/slideLayout" Target="../slideLayouts/slideLayout157.xml"/><Relationship Id="rId2" Type="http://schemas.openxmlformats.org/officeDocument/2006/relationships/slideLayout" Target="../slideLayouts/slideLayout152.xml"/><Relationship Id="rId16" Type="http://schemas.openxmlformats.org/officeDocument/2006/relationships/slideLayout" Target="../slideLayouts/slideLayout166.xml"/><Relationship Id="rId29" Type="http://schemas.openxmlformats.org/officeDocument/2006/relationships/slideLayout" Target="../slideLayouts/slideLayout179.xml"/><Relationship Id="rId11" Type="http://schemas.openxmlformats.org/officeDocument/2006/relationships/slideLayout" Target="../slideLayouts/slideLayout161.xml"/><Relationship Id="rId24" Type="http://schemas.openxmlformats.org/officeDocument/2006/relationships/slideLayout" Target="../slideLayouts/slideLayout174.xml"/><Relationship Id="rId32" Type="http://schemas.openxmlformats.org/officeDocument/2006/relationships/slideLayout" Target="../slideLayouts/slideLayout182.xml"/><Relationship Id="rId37" Type="http://schemas.openxmlformats.org/officeDocument/2006/relationships/slideLayout" Target="../slideLayouts/slideLayout187.xml"/><Relationship Id="rId40" Type="http://schemas.openxmlformats.org/officeDocument/2006/relationships/slideLayout" Target="../slideLayouts/slideLayout190.xml"/><Relationship Id="rId45" Type="http://schemas.openxmlformats.org/officeDocument/2006/relationships/slideLayout" Target="../slideLayouts/slideLayout195.xml"/><Relationship Id="rId53" Type="http://schemas.openxmlformats.org/officeDocument/2006/relationships/slideLayout" Target="../slideLayouts/slideLayout203.xml"/><Relationship Id="rId58" Type="http://schemas.openxmlformats.org/officeDocument/2006/relationships/slideLayout" Target="../slideLayouts/slideLayout208.xml"/><Relationship Id="rId66" Type="http://schemas.openxmlformats.org/officeDocument/2006/relationships/slideLayout" Target="../slideLayouts/slideLayout216.xml"/><Relationship Id="rId5" Type="http://schemas.openxmlformats.org/officeDocument/2006/relationships/slideLayout" Target="../slideLayouts/slideLayout155.xml"/><Relationship Id="rId61" Type="http://schemas.openxmlformats.org/officeDocument/2006/relationships/slideLayout" Target="../slideLayouts/slideLayout211.xml"/><Relationship Id="rId19" Type="http://schemas.openxmlformats.org/officeDocument/2006/relationships/slideLayout" Target="../slideLayouts/slideLayout169.xml"/><Relationship Id="rId14" Type="http://schemas.openxmlformats.org/officeDocument/2006/relationships/slideLayout" Target="../slideLayouts/slideLayout164.xml"/><Relationship Id="rId22" Type="http://schemas.openxmlformats.org/officeDocument/2006/relationships/slideLayout" Target="../slideLayouts/slideLayout172.xml"/><Relationship Id="rId27" Type="http://schemas.openxmlformats.org/officeDocument/2006/relationships/slideLayout" Target="../slideLayouts/slideLayout177.xml"/><Relationship Id="rId30" Type="http://schemas.openxmlformats.org/officeDocument/2006/relationships/slideLayout" Target="../slideLayouts/slideLayout180.xml"/><Relationship Id="rId35" Type="http://schemas.openxmlformats.org/officeDocument/2006/relationships/slideLayout" Target="../slideLayouts/slideLayout185.xml"/><Relationship Id="rId43" Type="http://schemas.openxmlformats.org/officeDocument/2006/relationships/slideLayout" Target="../slideLayouts/slideLayout193.xml"/><Relationship Id="rId48" Type="http://schemas.openxmlformats.org/officeDocument/2006/relationships/slideLayout" Target="../slideLayouts/slideLayout198.xml"/><Relationship Id="rId56" Type="http://schemas.openxmlformats.org/officeDocument/2006/relationships/slideLayout" Target="../slideLayouts/slideLayout206.xml"/><Relationship Id="rId64" Type="http://schemas.openxmlformats.org/officeDocument/2006/relationships/slideLayout" Target="../slideLayouts/slideLayout214.xml"/><Relationship Id="rId69" Type="http://schemas.openxmlformats.org/officeDocument/2006/relationships/slideLayout" Target="../slideLayouts/slideLayout219.xml"/><Relationship Id="rId8" Type="http://schemas.openxmlformats.org/officeDocument/2006/relationships/slideLayout" Target="../slideLayouts/slideLayout158.xml"/><Relationship Id="rId51" Type="http://schemas.openxmlformats.org/officeDocument/2006/relationships/slideLayout" Target="../slideLayouts/slideLayout201.xml"/><Relationship Id="rId3" Type="http://schemas.openxmlformats.org/officeDocument/2006/relationships/slideLayout" Target="../slideLayouts/slideLayout153.xml"/><Relationship Id="rId12" Type="http://schemas.openxmlformats.org/officeDocument/2006/relationships/slideLayout" Target="../slideLayouts/slideLayout162.xml"/><Relationship Id="rId17" Type="http://schemas.openxmlformats.org/officeDocument/2006/relationships/slideLayout" Target="../slideLayouts/slideLayout167.xml"/><Relationship Id="rId25" Type="http://schemas.openxmlformats.org/officeDocument/2006/relationships/slideLayout" Target="../slideLayouts/slideLayout175.xml"/><Relationship Id="rId33" Type="http://schemas.openxmlformats.org/officeDocument/2006/relationships/slideLayout" Target="../slideLayouts/slideLayout183.xml"/><Relationship Id="rId38" Type="http://schemas.openxmlformats.org/officeDocument/2006/relationships/slideLayout" Target="../slideLayouts/slideLayout188.xml"/><Relationship Id="rId46" Type="http://schemas.openxmlformats.org/officeDocument/2006/relationships/slideLayout" Target="../slideLayouts/slideLayout196.xml"/><Relationship Id="rId59" Type="http://schemas.openxmlformats.org/officeDocument/2006/relationships/slideLayout" Target="../slideLayouts/slideLayout209.xml"/><Relationship Id="rId67" Type="http://schemas.openxmlformats.org/officeDocument/2006/relationships/slideLayout" Target="../slideLayouts/slideLayout217.xml"/><Relationship Id="rId20" Type="http://schemas.openxmlformats.org/officeDocument/2006/relationships/slideLayout" Target="../slideLayouts/slideLayout170.xml"/><Relationship Id="rId41" Type="http://schemas.openxmlformats.org/officeDocument/2006/relationships/slideLayout" Target="../slideLayouts/slideLayout191.xml"/><Relationship Id="rId54" Type="http://schemas.openxmlformats.org/officeDocument/2006/relationships/slideLayout" Target="../slideLayouts/slideLayout204.xml"/><Relationship Id="rId62" Type="http://schemas.openxmlformats.org/officeDocument/2006/relationships/slideLayout" Target="../slideLayouts/slideLayout212.xml"/><Relationship Id="rId70" Type="http://schemas.openxmlformats.org/officeDocument/2006/relationships/theme" Target="../theme/theme4.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5" Type="http://schemas.openxmlformats.org/officeDocument/2006/relationships/slideLayout" Target="../slideLayouts/slideLayout165.xml"/><Relationship Id="rId23" Type="http://schemas.openxmlformats.org/officeDocument/2006/relationships/slideLayout" Target="../slideLayouts/slideLayout173.xml"/><Relationship Id="rId28" Type="http://schemas.openxmlformats.org/officeDocument/2006/relationships/slideLayout" Target="../slideLayouts/slideLayout178.xml"/><Relationship Id="rId36" Type="http://schemas.openxmlformats.org/officeDocument/2006/relationships/slideLayout" Target="../slideLayouts/slideLayout186.xml"/><Relationship Id="rId49" Type="http://schemas.openxmlformats.org/officeDocument/2006/relationships/slideLayout" Target="../slideLayouts/slideLayout199.xml"/><Relationship Id="rId57" Type="http://schemas.openxmlformats.org/officeDocument/2006/relationships/slideLayout" Target="../slideLayouts/slideLayout207.xml"/><Relationship Id="rId10" Type="http://schemas.openxmlformats.org/officeDocument/2006/relationships/slideLayout" Target="../slideLayouts/slideLayout160.xml"/><Relationship Id="rId31" Type="http://schemas.openxmlformats.org/officeDocument/2006/relationships/slideLayout" Target="../slideLayouts/slideLayout181.xml"/><Relationship Id="rId44" Type="http://schemas.openxmlformats.org/officeDocument/2006/relationships/slideLayout" Target="../slideLayouts/slideLayout194.xml"/><Relationship Id="rId52" Type="http://schemas.openxmlformats.org/officeDocument/2006/relationships/slideLayout" Target="../slideLayouts/slideLayout202.xml"/><Relationship Id="rId60" Type="http://schemas.openxmlformats.org/officeDocument/2006/relationships/slideLayout" Target="../slideLayouts/slideLayout210.xml"/><Relationship Id="rId65" Type="http://schemas.openxmlformats.org/officeDocument/2006/relationships/slideLayout" Target="../slideLayouts/slideLayout215.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3" Type="http://schemas.openxmlformats.org/officeDocument/2006/relationships/slideLayout" Target="../slideLayouts/slideLayout163.xml"/><Relationship Id="rId18" Type="http://schemas.openxmlformats.org/officeDocument/2006/relationships/slideLayout" Target="../slideLayouts/slideLayout168.xml"/><Relationship Id="rId39" Type="http://schemas.openxmlformats.org/officeDocument/2006/relationships/slideLayout" Target="../slideLayouts/slideLayout189.xml"/><Relationship Id="rId34" Type="http://schemas.openxmlformats.org/officeDocument/2006/relationships/slideLayout" Target="../slideLayouts/slideLayout184.xml"/><Relationship Id="rId50" Type="http://schemas.openxmlformats.org/officeDocument/2006/relationships/slideLayout" Target="../slideLayouts/slideLayout200.xml"/><Relationship Id="rId55" Type="http://schemas.openxmlformats.org/officeDocument/2006/relationships/slideLayout" Target="../slideLayouts/slideLayout205.xml"/></Relationships>
</file>

<file path=ppt/slideMasters/_rels/slideMaster5.xml.rels><?xml version="1.0" encoding="UTF-8" standalone="yes"?>
<Relationships xmlns="http://schemas.openxmlformats.org/package/2006/relationships"><Relationship Id="rId26" Type="http://schemas.openxmlformats.org/officeDocument/2006/relationships/slideLayout" Target="../slideLayouts/slideLayout245.xml"/><Relationship Id="rId21" Type="http://schemas.openxmlformats.org/officeDocument/2006/relationships/slideLayout" Target="../slideLayouts/slideLayout240.xml"/><Relationship Id="rId42" Type="http://schemas.openxmlformats.org/officeDocument/2006/relationships/slideLayout" Target="../slideLayouts/slideLayout261.xml"/><Relationship Id="rId47" Type="http://schemas.openxmlformats.org/officeDocument/2006/relationships/slideLayout" Target="../slideLayouts/slideLayout266.xml"/><Relationship Id="rId63" Type="http://schemas.openxmlformats.org/officeDocument/2006/relationships/slideLayout" Target="../slideLayouts/slideLayout282.xml"/><Relationship Id="rId68" Type="http://schemas.openxmlformats.org/officeDocument/2006/relationships/slideLayout" Target="../slideLayouts/slideLayout287.xml"/><Relationship Id="rId2" Type="http://schemas.openxmlformats.org/officeDocument/2006/relationships/slideLayout" Target="../slideLayouts/slideLayout221.xml"/><Relationship Id="rId16" Type="http://schemas.openxmlformats.org/officeDocument/2006/relationships/slideLayout" Target="../slideLayouts/slideLayout235.xml"/><Relationship Id="rId29" Type="http://schemas.openxmlformats.org/officeDocument/2006/relationships/slideLayout" Target="../slideLayouts/slideLayout248.xml"/><Relationship Id="rId11" Type="http://schemas.openxmlformats.org/officeDocument/2006/relationships/slideLayout" Target="../slideLayouts/slideLayout230.xml"/><Relationship Id="rId24" Type="http://schemas.openxmlformats.org/officeDocument/2006/relationships/slideLayout" Target="../slideLayouts/slideLayout243.xml"/><Relationship Id="rId32" Type="http://schemas.openxmlformats.org/officeDocument/2006/relationships/slideLayout" Target="../slideLayouts/slideLayout251.xml"/><Relationship Id="rId37" Type="http://schemas.openxmlformats.org/officeDocument/2006/relationships/slideLayout" Target="../slideLayouts/slideLayout256.xml"/><Relationship Id="rId40" Type="http://schemas.openxmlformats.org/officeDocument/2006/relationships/slideLayout" Target="../slideLayouts/slideLayout259.xml"/><Relationship Id="rId45" Type="http://schemas.openxmlformats.org/officeDocument/2006/relationships/slideLayout" Target="../slideLayouts/slideLayout264.xml"/><Relationship Id="rId53" Type="http://schemas.openxmlformats.org/officeDocument/2006/relationships/slideLayout" Target="../slideLayouts/slideLayout272.xml"/><Relationship Id="rId58" Type="http://schemas.openxmlformats.org/officeDocument/2006/relationships/slideLayout" Target="../slideLayouts/slideLayout277.xml"/><Relationship Id="rId66" Type="http://schemas.openxmlformats.org/officeDocument/2006/relationships/slideLayout" Target="../slideLayouts/slideLayout285.xml"/><Relationship Id="rId5" Type="http://schemas.openxmlformats.org/officeDocument/2006/relationships/slideLayout" Target="../slideLayouts/slideLayout224.xml"/><Relationship Id="rId61" Type="http://schemas.openxmlformats.org/officeDocument/2006/relationships/slideLayout" Target="../slideLayouts/slideLayout280.xml"/><Relationship Id="rId19" Type="http://schemas.openxmlformats.org/officeDocument/2006/relationships/slideLayout" Target="../slideLayouts/slideLayout238.xml"/><Relationship Id="rId14" Type="http://schemas.openxmlformats.org/officeDocument/2006/relationships/slideLayout" Target="../slideLayouts/slideLayout233.xml"/><Relationship Id="rId22" Type="http://schemas.openxmlformats.org/officeDocument/2006/relationships/slideLayout" Target="../slideLayouts/slideLayout241.xml"/><Relationship Id="rId27" Type="http://schemas.openxmlformats.org/officeDocument/2006/relationships/slideLayout" Target="../slideLayouts/slideLayout246.xml"/><Relationship Id="rId30" Type="http://schemas.openxmlformats.org/officeDocument/2006/relationships/slideLayout" Target="../slideLayouts/slideLayout249.xml"/><Relationship Id="rId35" Type="http://schemas.openxmlformats.org/officeDocument/2006/relationships/slideLayout" Target="../slideLayouts/slideLayout254.xml"/><Relationship Id="rId43" Type="http://schemas.openxmlformats.org/officeDocument/2006/relationships/slideLayout" Target="../slideLayouts/slideLayout262.xml"/><Relationship Id="rId48" Type="http://schemas.openxmlformats.org/officeDocument/2006/relationships/slideLayout" Target="../slideLayouts/slideLayout267.xml"/><Relationship Id="rId56" Type="http://schemas.openxmlformats.org/officeDocument/2006/relationships/slideLayout" Target="../slideLayouts/slideLayout275.xml"/><Relationship Id="rId64" Type="http://schemas.openxmlformats.org/officeDocument/2006/relationships/slideLayout" Target="../slideLayouts/slideLayout283.xml"/><Relationship Id="rId69" Type="http://schemas.openxmlformats.org/officeDocument/2006/relationships/slideLayout" Target="../slideLayouts/slideLayout288.xml"/><Relationship Id="rId8" Type="http://schemas.openxmlformats.org/officeDocument/2006/relationships/slideLayout" Target="../slideLayouts/slideLayout227.xml"/><Relationship Id="rId51" Type="http://schemas.openxmlformats.org/officeDocument/2006/relationships/slideLayout" Target="../slideLayouts/slideLayout270.xml"/><Relationship Id="rId72" Type="http://schemas.openxmlformats.org/officeDocument/2006/relationships/slideLayout" Target="../slideLayouts/slideLayout291.xml"/><Relationship Id="rId3" Type="http://schemas.openxmlformats.org/officeDocument/2006/relationships/slideLayout" Target="../slideLayouts/slideLayout222.xml"/><Relationship Id="rId12" Type="http://schemas.openxmlformats.org/officeDocument/2006/relationships/slideLayout" Target="../slideLayouts/slideLayout231.xml"/><Relationship Id="rId17" Type="http://schemas.openxmlformats.org/officeDocument/2006/relationships/slideLayout" Target="../slideLayouts/slideLayout236.xml"/><Relationship Id="rId25" Type="http://schemas.openxmlformats.org/officeDocument/2006/relationships/slideLayout" Target="../slideLayouts/slideLayout244.xml"/><Relationship Id="rId33" Type="http://schemas.openxmlformats.org/officeDocument/2006/relationships/slideLayout" Target="../slideLayouts/slideLayout252.xml"/><Relationship Id="rId38" Type="http://schemas.openxmlformats.org/officeDocument/2006/relationships/slideLayout" Target="../slideLayouts/slideLayout257.xml"/><Relationship Id="rId46" Type="http://schemas.openxmlformats.org/officeDocument/2006/relationships/slideLayout" Target="../slideLayouts/slideLayout265.xml"/><Relationship Id="rId59" Type="http://schemas.openxmlformats.org/officeDocument/2006/relationships/slideLayout" Target="../slideLayouts/slideLayout278.xml"/><Relationship Id="rId67" Type="http://schemas.openxmlformats.org/officeDocument/2006/relationships/slideLayout" Target="../slideLayouts/slideLayout286.xml"/><Relationship Id="rId20" Type="http://schemas.openxmlformats.org/officeDocument/2006/relationships/slideLayout" Target="../slideLayouts/slideLayout239.xml"/><Relationship Id="rId41" Type="http://schemas.openxmlformats.org/officeDocument/2006/relationships/slideLayout" Target="../slideLayouts/slideLayout260.xml"/><Relationship Id="rId54" Type="http://schemas.openxmlformats.org/officeDocument/2006/relationships/slideLayout" Target="../slideLayouts/slideLayout273.xml"/><Relationship Id="rId62" Type="http://schemas.openxmlformats.org/officeDocument/2006/relationships/slideLayout" Target="../slideLayouts/slideLayout281.xml"/><Relationship Id="rId70" Type="http://schemas.openxmlformats.org/officeDocument/2006/relationships/slideLayout" Target="../slideLayouts/slideLayout289.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5" Type="http://schemas.openxmlformats.org/officeDocument/2006/relationships/slideLayout" Target="../slideLayouts/slideLayout234.xml"/><Relationship Id="rId23" Type="http://schemas.openxmlformats.org/officeDocument/2006/relationships/slideLayout" Target="../slideLayouts/slideLayout242.xml"/><Relationship Id="rId28" Type="http://schemas.openxmlformats.org/officeDocument/2006/relationships/slideLayout" Target="../slideLayouts/slideLayout247.xml"/><Relationship Id="rId36" Type="http://schemas.openxmlformats.org/officeDocument/2006/relationships/slideLayout" Target="../slideLayouts/slideLayout255.xml"/><Relationship Id="rId49" Type="http://schemas.openxmlformats.org/officeDocument/2006/relationships/slideLayout" Target="../slideLayouts/slideLayout268.xml"/><Relationship Id="rId57" Type="http://schemas.openxmlformats.org/officeDocument/2006/relationships/slideLayout" Target="../slideLayouts/slideLayout276.xml"/><Relationship Id="rId10" Type="http://schemas.openxmlformats.org/officeDocument/2006/relationships/slideLayout" Target="../slideLayouts/slideLayout229.xml"/><Relationship Id="rId31" Type="http://schemas.openxmlformats.org/officeDocument/2006/relationships/slideLayout" Target="../slideLayouts/slideLayout250.xml"/><Relationship Id="rId44" Type="http://schemas.openxmlformats.org/officeDocument/2006/relationships/slideLayout" Target="../slideLayouts/slideLayout263.xml"/><Relationship Id="rId52" Type="http://schemas.openxmlformats.org/officeDocument/2006/relationships/slideLayout" Target="../slideLayouts/slideLayout271.xml"/><Relationship Id="rId60" Type="http://schemas.openxmlformats.org/officeDocument/2006/relationships/slideLayout" Target="../slideLayouts/slideLayout279.xml"/><Relationship Id="rId65" Type="http://schemas.openxmlformats.org/officeDocument/2006/relationships/slideLayout" Target="../slideLayouts/slideLayout284.xml"/><Relationship Id="rId73" Type="http://schemas.openxmlformats.org/officeDocument/2006/relationships/theme" Target="../theme/theme5.xml"/><Relationship Id="rId4" Type="http://schemas.openxmlformats.org/officeDocument/2006/relationships/slideLayout" Target="../slideLayouts/slideLayout223.xml"/><Relationship Id="rId9" Type="http://schemas.openxmlformats.org/officeDocument/2006/relationships/slideLayout" Target="../slideLayouts/slideLayout228.xml"/><Relationship Id="rId13" Type="http://schemas.openxmlformats.org/officeDocument/2006/relationships/slideLayout" Target="../slideLayouts/slideLayout232.xml"/><Relationship Id="rId18" Type="http://schemas.openxmlformats.org/officeDocument/2006/relationships/slideLayout" Target="../slideLayouts/slideLayout237.xml"/><Relationship Id="rId39" Type="http://schemas.openxmlformats.org/officeDocument/2006/relationships/slideLayout" Target="../slideLayouts/slideLayout258.xml"/><Relationship Id="rId34" Type="http://schemas.openxmlformats.org/officeDocument/2006/relationships/slideLayout" Target="../slideLayouts/slideLayout253.xml"/><Relationship Id="rId50" Type="http://schemas.openxmlformats.org/officeDocument/2006/relationships/slideLayout" Target="../slideLayouts/slideLayout269.xml"/><Relationship Id="rId55" Type="http://schemas.openxmlformats.org/officeDocument/2006/relationships/slideLayout" Target="../slideLayouts/slideLayout274.xml"/><Relationship Id="rId7" Type="http://schemas.openxmlformats.org/officeDocument/2006/relationships/slideLayout" Target="../slideLayouts/slideLayout226.xml"/><Relationship Id="rId71" Type="http://schemas.openxmlformats.org/officeDocument/2006/relationships/slideLayout" Target="../slideLayouts/slideLayout2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a:off x="332185" y="4766310"/>
            <a:ext cx="41055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endParaRPr sz="1100" b="0" i="0" u="none" strike="noStrike" cap="none">
              <a:solidFill>
                <a:srgbClr val="000000"/>
              </a:solidFill>
              <a:latin typeface="Arial"/>
              <a:ea typeface="Arial"/>
              <a:cs typeface="Arial"/>
              <a:sym typeface="Arial"/>
            </a:endParaRPr>
          </a:p>
        </p:txBody>
      </p:sp>
      <p:sp>
        <p:nvSpPr>
          <p:cNvPr id="10" name="Google Shape;10;p1"/>
          <p:cNvSpPr txBox="1"/>
          <p:nvPr/>
        </p:nvSpPr>
        <p:spPr>
          <a:xfrm>
            <a:off x="332185" y="4869180"/>
            <a:ext cx="41055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endParaRPr sz="1100" b="0" i="0" u="none" strike="noStrike" cap="none">
              <a:solidFill>
                <a:srgbClr val="000000"/>
              </a:solidFill>
              <a:latin typeface="Arial"/>
              <a:ea typeface="Arial"/>
              <a:cs typeface="Arial"/>
              <a:sym typeface="Arial"/>
            </a:endParaRPr>
          </a:p>
        </p:txBody>
      </p:sp>
      <p:sp>
        <p:nvSpPr>
          <p:cNvPr id="11" name="Google Shape;11;p1"/>
          <p:cNvSpPr txBox="1"/>
          <p:nvPr/>
        </p:nvSpPr>
        <p:spPr>
          <a:xfrm>
            <a:off x="6163866" y="4766310"/>
            <a:ext cx="2648100" cy="1029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a:t>December 2023</a:t>
            </a:r>
            <a:endParaRPr sz="1100" b="0" i="0" u="none" strike="noStrike" cap="none">
              <a:solidFill>
                <a:srgbClr val="000000"/>
              </a:solidFill>
              <a:latin typeface="Arial"/>
              <a:ea typeface="Arial"/>
              <a:cs typeface="Arial"/>
              <a:sym typeface="Arial"/>
            </a:endParaRPr>
          </a:p>
        </p:txBody>
      </p:sp>
      <p:sp>
        <p:nvSpPr>
          <p:cNvPr id="12" name="Google Shape;12;p1"/>
          <p:cNvSpPr txBox="1"/>
          <p:nvPr/>
        </p:nvSpPr>
        <p:spPr>
          <a:xfrm>
            <a:off x="6163867" y="4869180"/>
            <a:ext cx="2648100" cy="102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 sz="600"/>
              <a:t> </a:t>
            </a:r>
            <a:fld id="{00000000-1234-1234-1234-123412341234}" type="slidenum">
              <a:rPr lang="en" sz="600">
                <a:solidFill>
                  <a:srgbClr val="000000"/>
                </a:solidFill>
              </a:rPr>
              <a:t>‹#›</a:t>
            </a:fld>
            <a:r>
              <a:rPr lang="en" sz="600">
                <a:solidFill>
                  <a:srgbClr val="000000"/>
                </a:solidFill>
              </a:rPr>
              <a:t> </a:t>
            </a:r>
            <a:endParaRPr sz="600">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6" name="Google Shape;56;p13"/>
          <p:cNvSpPr txBox="1">
            <a:spLocks noGrp="1"/>
          </p:cNvSpPr>
          <p:nvPr>
            <p:ph type="body" idx="1"/>
          </p:nvPr>
        </p:nvSpPr>
        <p:spPr>
          <a:xfrm>
            <a:off x="332185" y="1577579"/>
            <a:ext cx="84795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7" name="Google Shape;57;p13"/>
          <p:cNvSpPr txBox="1"/>
          <p:nvPr/>
        </p:nvSpPr>
        <p:spPr>
          <a:xfrm>
            <a:off x="332185" y="4766310"/>
            <a:ext cx="41055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endParaRPr sz="1100" b="0" i="0" u="none" strike="noStrike" cap="none">
              <a:solidFill>
                <a:srgbClr val="000000"/>
              </a:solidFill>
              <a:latin typeface="Arial"/>
              <a:ea typeface="Arial"/>
              <a:cs typeface="Arial"/>
              <a:sym typeface="Arial"/>
            </a:endParaRPr>
          </a:p>
        </p:txBody>
      </p:sp>
      <p:sp>
        <p:nvSpPr>
          <p:cNvPr id="58" name="Google Shape;58;p13"/>
          <p:cNvSpPr txBox="1"/>
          <p:nvPr/>
        </p:nvSpPr>
        <p:spPr>
          <a:xfrm>
            <a:off x="332185" y="4869180"/>
            <a:ext cx="41055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endParaRPr sz="1100" b="0" i="0" u="none" strike="noStrike" cap="none">
              <a:solidFill>
                <a:srgbClr val="000000"/>
              </a:solidFill>
              <a:latin typeface="Arial"/>
              <a:ea typeface="Arial"/>
              <a:cs typeface="Arial"/>
              <a:sym typeface="Arial"/>
            </a:endParaRPr>
          </a:p>
        </p:txBody>
      </p:sp>
      <p:sp>
        <p:nvSpPr>
          <p:cNvPr id="59" name="Google Shape;59;p13"/>
          <p:cNvSpPr txBox="1"/>
          <p:nvPr/>
        </p:nvSpPr>
        <p:spPr>
          <a:xfrm>
            <a:off x="6163866" y="4766310"/>
            <a:ext cx="2648100" cy="1029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Arial"/>
                <a:ea typeface="Arial"/>
                <a:cs typeface="Arial"/>
                <a:sym typeface="Arial"/>
              </a:rPr>
              <a:t>December 2023</a:t>
            </a:r>
            <a:endParaRPr sz="1100" b="0" i="0" u="none" strike="noStrike" cap="none">
              <a:solidFill>
                <a:srgbClr val="000000"/>
              </a:solidFill>
              <a:latin typeface="Arial"/>
              <a:ea typeface="Arial"/>
              <a:cs typeface="Arial"/>
              <a:sym typeface="Arial"/>
            </a:endParaRPr>
          </a:p>
        </p:txBody>
      </p:sp>
      <p:sp>
        <p:nvSpPr>
          <p:cNvPr id="60" name="Google Shape;60;p13"/>
          <p:cNvSpPr txBox="1"/>
          <p:nvPr/>
        </p:nvSpPr>
        <p:spPr>
          <a:xfrm>
            <a:off x="6163867" y="4869180"/>
            <a:ext cx="2648100" cy="1029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Arial"/>
                <a:ea typeface="Arial"/>
                <a:cs typeface="Arial"/>
                <a:sym typeface="Arial"/>
              </a:rPr>
              <a:t> </a:t>
            </a:r>
            <a:fld id="{00000000-1234-1234-1234-123412341234}" type="slidenum">
              <a:rPr lang="en" sz="600" b="0" i="0" u="none" strike="noStrike" cap="none">
                <a:solidFill>
                  <a:srgbClr val="000000"/>
                </a:solidFill>
                <a:latin typeface="Arial"/>
                <a:ea typeface="Arial"/>
                <a:cs typeface="Arial"/>
                <a:sym typeface="Arial"/>
              </a:rPr>
              <a:t>‹#›</a:t>
            </a:fld>
            <a:r>
              <a:rPr lang="en" sz="600" b="0" i="0" u="none" strike="noStrike" cap="none">
                <a:solidFill>
                  <a:srgbClr val="000000"/>
                </a:solidFill>
                <a:latin typeface="Arial"/>
                <a:ea typeface="Arial"/>
                <a:cs typeface="Arial"/>
                <a:sym typeface="Arial"/>
              </a:rPr>
              <a:t> </a:t>
            </a:r>
            <a:endParaRPr sz="6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 id="2147483704" r:id="rId46"/>
    <p:sldLayoutId id="2147483705" r:id="rId47"/>
    <p:sldLayoutId id="2147483706" r:id="rId48"/>
    <p:sldLayoutId id="2147483707" r:id="rId49"/>
    <p:sldLayoutId id="2147483708" r:id="rId50"/>
    <p:sldLayoutId id="2147483709" r:id="rId51"/>
    <p:sldLayoutId id="2147483710" r:id="rId52"/>
    <p:sldLayoutId id="2147483711" r:id="rId53"/>
    <p:sldLayoutId id="2147483712" r:id="rId54"/>
    <p:sldLayoutId id="2147483713" r:id="rId55"/>
    <p:sldLayoutId id="2147483714" r:id="rId56"/>
    <p:sldLayoutId id="2147483715" r:id="rId57"/>
    <p:sldLayoutId id="2147483716" r:id="rId58"/>
    <p:sldLayoutId id="2147483717" r:id="rId59"/>
    <p:sldLayoutId id="2147483718" r:id="rId60"/>
    <p:sldLayoutId id="2147483719" r:id="rId61"/>
    <p:sldLayoutId id="2147483720" r:id="rId62"/>
    <p:sldLayoutId id="2147483721" r:id="rId63"/>
    <p:sldLayoutId id="2147483722" r:id="rId64"/>
    <p:sldLayoutId id="2147483723" r:id="rId65"/>
    <p:sldLayoutId id="2147483724" r:id="rId66"/>
    <p:sldLayoutId id="2147483725" r:id="rId67"/>
    <p:sldLayoutId id="2147483726" r:id="rId68"/>
    <p:sldLayoutId id="2147483727" r:id="rId69"/>
    <p:sldLayoutId id="2147483728" r:id="rId7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F26B43"/>
          </p15:clr>
        </p15:guide>
        <p15:guide id="2" pos="209">
          <p15:clr>
            <a:srgbClr val="F26B43"/>
          </p15:clr>
        </p15:guide>
        <p15:guide id="3" pos="5551">
          <p15:clr>
            <a:srgbClr val="F26B43"/>
          </p15:clr>
        </p15:guide>
        <p15:guide id="4" pos="2965">
          <p15:clr>
            <a:srgbClr val="F26B43"/>
          </p15:clr>
        </p15:guide>
        <p15:guide id="5" pos="2795">
          <p15:clr>
            <a:srgbClr val="F26B43"/>
          </p15:clr>
        </p15:guide>
        <p15:guide id="6" orient="horz" pos="2916">
          <p15:clr>
            <a:srgbClr val="F26B43"/>
          </p15:clr>
        </p15:guide>
        <p15:guide id="7" pos="2045">
          <p15:clr>
            <a:srgbClr val="F26B43"/>
          </p15:clr>
        </p15:guide>
        <p15:guide id="8" pos="1877">
          <p15:clr>
            <a:srgbClr val="F26B43"/>
          </p15:clr>
        </p15:guide>
        <p15:guide id="9" pos="3714">
          <p15:clr>
            <a:srgbClr val="F26B43"/>
          </p15:clr>
        </p15:guide>
        <p15:guide id="10" pos="3883">
          <p15:clr>
            <a:srgbClr val="F26B43"/>
          </p15:clr>
        </p15:guide>
        <p15:guide id="11" orient="horz" pos="1620">
          <p15:clr>
            <a:srgbClr val="F26B43"/>
          </p15:clr>
        </p15:guide>
        <p15:guide id="12" orient="horz" pos="994">
          <p15:clr>
            <a:srgbClr val="F26B43"/>
          </p15:clr>
        </p15:guide>
        <p15:guide id="13" orient="horz" pos="859">
          <p15:clr>
            <a:srgbClr val="F26B43"/>
          </p15:clr>
        </p15:guide>
        <p15:guide id="14" orient="horz" pos="20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6"/>
        <p:cNvGrpSpPr/>
        <p:nvPr/>
      </p:nvGrpSpPr>
      <p:grpSpPr>
        <a:xfrm>
          <a:off x="0" y="0"/>
          <a:ext cx="0" cy="0"/>
          <a:chOff x="0" y="0"/>
          <a:chExt cx="0" cy="0"/>
        </a:xfrm>
      </p:grpSpPr>
      <p:sp>
        <p:nvSpPr>
          <p:cNvPr id="477" name="Google Shape;477;p84"/>
          <p:cNvSpPr txBox="1">
            <a:spLocks noGrp="1"/>
          </p:cNvSpPr>
          <p:nvPr>
            <p:ph type="title"/>
          </p:nvPr>
        </p:nvSpPr>
        <p:spPr>
          <a:xfrm>
            <a:off x="332164" y="324001"/>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78" name="Google Shape;478;p84"/>
          <p:cNvSpPr txBox="1">
            <a:spLocks noGrp="1"/>
          </p:cNvSpPr>
          <p:nvPr>
            <p:ph type="body" idx="1"/>
          </p:nvPr>
        </p:nvSpPr>
        <p:spPr>
          <a:xfrm>
            <a:off x="332164" y="1577579"/>
            <a:ext cx="84792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 id="2147483757" r:id="rId29"/>
    <p:sldLayoutId id="2147483758" r:id="rId30"/>
    <p:sldLayoutId id="2147483759" r:id="rId31"/>
    <p:sldLayoutId id="2147483760" r:id="rId32"/>
    <p:sldLayoutId id="2147483761" r:id="rId33"/>
    <p:sldLayoutId id="2147483762" r:id="rId34"/>
    <p:sldLayoutId id="2147483763" r:id="rId35"/>
    <p:sldLayoutId id="2147483764" r:id="rId36"/>
    <p:sldLayoutId id="2147483765" r:id="rId37"/>
    <p:sldLayoutId id="2147483766" r:id="rId38"/>
    <p:sldLayoutId id="2147483767" r:id="rId39"/>
    <p:sldLayoutId id="2147483768" r:id="rId40"/>
    <p:sldLayoutId id="2147483769" r:id="rId41"/>
    <p:sldLayoutId id="2147483770" r:id="rId42"/>
    <p:sldLayoutId id="2147483771" r:id="rId43"/>
    <p:sldLayoutId id="2147483772" r:id="rId44"/>
    <p:sldLayoutId id="2147483773" r:id="rId45"/>
    <p:sldLayoutId id="2147483774" r:id="rId46"/>
    <p:sldLayoutId id="2147483775" r:id="rId47"/>
    <p:sldLayoutId id="2147483776" r:id="rId48"/>
    <p:sldLayoutId id="2147483777" r:id="rId49"/>
    <p:sldLayoutId id="2147483778" r:id="rId50"/>
    <p:sldLayoutId id="2147483779" r:id="rId51"/>
    <p:sldLayoutId id="2147483780" r:id="rId52"/>
    <p:sldLayoutId id="2147483781" r:id="rId53"/>
    <p:sldLayoutId id="2147483782" r:id="rId54"/>
    <p:sldLayoutId id="2147483783" r:id="rId55"/>
    <p:sldLayoutId id="2147483784" r:id="rId56"/>
    <p:sldLayoutId id="2147483785" r:id="rId57"/>
    <p:sldLayoutId id="2147483786" r:id="rId58"/>
    <p:sldLayoutId id="2147483787" r:id="rId59"/>
    <p:sldLayoutId id="2147483788" r:id="rId60"/>
    <p:sldLayoutId id="2147483789" r:id="rId61"/>
    <p:sldLayoutId id="2147483790" r:id="rId62"/>
    <p:sldLayoutId id="2147483791" r:id="rId63"/>
    <p:sldLayoutId id="2147483792" r:id="rId64"/>
    <p:sldLayoutId id="2147483793" r:id="rId65"/>
    <p:sldLayoutId id="2147483794" r:id="rId66"/>
    <p:sldLayoutId id="2147483795" r:id="rId67"/>
    <p:sldLayoutId id="2147483796" r:id="rId68"/>
    <p:sldLayoutId id="2147483797" r:id="rId6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F26B43"/>
          </p15:clr>
        </p15:guide>
        <p15:guide id="2" pos="209">
          <p15:clr>
            <a:srgbClr val="F26B43"/>
          </p15:clr>
        </p15:guide>
        <p15:guide id="3" pos="5551">
          <p15:clr>
            <a:srgbClr val="F26B43"/>
          </p15:clr>
        </p15:guide>
        <p15:guide id="4" pos="2964">
          <p15:clr>
            <a:srgbClr val="F26B43"/>
          </p15:clr>
        </p15:guide>
        <p15:guide id="5" pos="2795">
          <p15:clr>
            <a:srgbClr val="F26B43"/>
          </p15:clr>
        </p15:guide>
        <p15:guide id="6" orient="horz" pos="2916">
          <p15:clr>
            <a:srgbClr val="F26B43"/>
          </p15:clr>
        </p15:guide>
        <p15:guide id="7" pos="2044">
          <p15:clr>
            <a:srgbClr val="F26B43"/>
          </p15:clr>
        </p15:guide>
        <p15:guide id="8" pos="1876">
          <p15:clr>
            <a:srgbClr val="F26B43"/>
          </p15:clr>
        </p15:guide>
        <p15:guide id="9" pos="3714">
          <p15:clr>
            <a:srgbClr val="F26B43"/>
          </p15:clr>
        </p15:guide>
        <p15:guide id="10" pos="3883">
          <p15:clr>
            <a:srgbClr val="F26B43"/>
          </p15:clr>
        </p15:guide>
        <p15:guide id="11" orient="horz" pos="1620">
          <p15:clr>
            <a:srgbClr val="F26B43"/>
          </p15:clr>
        </p15:guide>
        <p15:guide id="12" orient="horz" pos="994">
          <p15:clr>
            <a:srgbClr val="F26B43"/>
          </p15:clr>
        </p15:guide>
        <p15:guide id="13" orient="horz" pos="859">
          <p15:clr>
            <a:srgbClr val="F26B43"/>
          </p15:clr>
        </p15:guide>
        <p15:guide id="14" orient="horz" pos="20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2"/>
        <p:cNvGrpSpPr/>
        <p:nvPr/>
      </p:nvGrpSpPr>
      <p:grpSpPr>
        <a:xfrm>
          <a:off x="0" y="0"/>
          <a:ext cx="0" cy="0"/>
          <a:chOff x="0" y="0"/>
          <a:chExt cx="0" cy="0"/>
        </a:xfrm>
      </p:grpSpPr>
      <p:sp>
        <p:nvSpPr>
          <p:cNvPr id="863" name="Google Shape;863;p154"/>
          <p:cNvSpPr txBox="1">
            <a:spLocks noGrp="1"/>
          </p:cNvSpPr>
          <p:nvPr>
            <p:ph type="title"/>
          </p:nvPr>
        </p:nvSpPr>
        <p:spPr>
          <a:xfrm>
            <a:off x="332164" y="324001"/>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64" name="Google Shape;864;p154"/>
          <p:cNvSpPr txBox="1">
            <a:spLocks noGrp="1"/>
          </p:cNvSpPr>
          <p:nvPr>
            <p:ph type="body" idx="1"/>
          </p:nvPr>
        </p:nvSpPr>
        <p:spPr>
          <a:xfrm>
            <a:off x="332164" y="1577579"/>
            <a:ext cx="84792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 id="2147483815" r:id="rId18"/>
    <p:sldLayoutId id="2147483816" r:id="rId19"/>
    <p:sldLayoutId id="2147483817" r:id="rId20"/>
    <p:sldLayoutId id="2147483818" r:id="rId21"/>
    <p:sldLayoutId id="2147483819" r:id="rId22"/>
    <p:sldLayoutId id="2147483820" r:id="rId23"/>
    <p:sldLayoutId id="2147483821" r:id="rId24"/>
    <p:sldLayoutId id="2147483822" r:id="rId25"/>
    <p:sldLayoutId id="2147483823" r:id="rId26"/>
    <p:sldLayoutId id="2147483824" r:id="rId27"/>
    <p:sldLayoutId id="2147483825" r:id="rId28"/>
    <p:sldLayoutId id="2147483826" r:id="rId29"/>
    <p:sldLayoutId id="2147483827" r:id="rId30"/>
    <p:sldLayoutId id="2147483828" r:id="rId31"/>
    <p:sldLayoutId id="2147483829" r:id="rId32"/>
    <p:sldLayoutId id="2147483830" r:id="rId33"/>
    <p:sldLayoutId id="2147483831" r:id="rId34"/>
    <p:sldLayoutId id="2147483832" r:id="rId35"/>
    <p:sldLayoutId id="2147483833" r:id="rId36"/>
    <p:sldLayoutId id="2147483834" r:id="rId37"/>
    <p:sldLayoutId id="2147483835" r:id="rId38"/>
    <p:sldLayoutId id="2147483836" r:id="rId39"/>
    <p:sldLayoutId id="2147483837" r:id="rId40"/>
    <p:sldLayoutId id="2147483838" r:id="rId41"/>
    <p:sldLayoutId id="2147483839" r:id="rId42"/>
    <p:sldLayoutId id="2147483840" r:id="rId43"/>
    <p:sldLayoutId id="2147483841" r:id="rId44"/>
    <p:sldLayoutId id="2147483842" r:id="rId45"/>
    <p:sldLayoutId id="2147483843" r:id="rId46"/>
    <p:sldLayoutId id="2147483844" r:id="rId47"/>
    <p:sldLayoutId id="2147483845" r:id="rId48"/>
    <p:sldLayoutId id="2147483846" r:id="rId49"/>
    <p:sldLayoutId id="2147483847" r:id="rId50"/>
    <p:sldLayoutId id="2147483848" r:id="rId51"/>
    <p:sldLayoutId id="2147483849" r:id="rId52"/>
    <p:sldLayoutId id="2147483850" r:id="rId53"/>
    <p:sldLayoutId id="2147483851" r:id="rId54"/>
    <p:sldLayoutId id="2147483852" r:id="rId55"/>
    <p:sldLayoutId id="2147483853" r:id="rId56"/>
    <p:sldLayoutId id="2147483854" r:id="rId57"/>
    <p:sldLayoutId id="2147483855" r:id="rId58"/>
    <p:sldLayoutId id="2147483856" r:id="rId59"/>
    <p:sldLayoutId id="2147483857" r:id="rId60"/>
    <p:sldLayoutId id="2147483858" r:id="rId61"/>
    <p:sldLayoutId id="2147483859" r:id="rId62"/>
    <p:sldLayoutId id="2147483860" r:id="rId63"/>
    <p:sldLayoutId id="2147483861" r:id="rId64"/>
    <p:sldLayoutId id="2147483862" r:id="rId65"/>
    <p:sldLayoutId id="2147483863" r:id="rId66"/>
    <p:sldLayoutId id="2147483864" r:id="rId67"/>
    <p:sldLayoutId id="2147483865" r:id="rId68"/>
    <p:sldLayoutId id="2147483866" r:id="rId6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F26B43"/>
          </p15:clr>
        </p15:guide>
        <p15:guide id="2" pos="209">
          <p15:clr>
            <a:srgbClr val="F26B43"/>
          </p15:clr>
        </p15:guide>
        <p15:guide id="3" pos="5551">
          <p15:clr>
            <a:srgbClr val="F26B43"/>
          </p15:clr>
        </p15:guide>
        <p15:guide id="4" pos="2964">
          <p15:clr>
            <a:srgbClr val="F26B43"/>
          </p15:clr>
        </p15:guide>
        <p15:guide id="5" pos="2795">
          <p15:clr>
            <a:srgbClr val="F26B43"/>
          </p15:clr>
        </p15:guide>
        <p15:guide id="6" orient="horz" pos="2916">
          <p15:clr>
            <a:srgbClr val="F26B43"/>
          </p15:clr>
        </p15:guide>
        <p15:guide id="7" pos="2044">
          <p15:clr>
            <a:srgbClr val="F26B43"/>
          </p15:clr>
        </p15:guide>
        <p15:guide id="8" pos="1876">
          <p15:clr>
            <a:srgbClr val="F26B43"/>
          </p15:clr>
        </p15:guide>
        <p15:guide id="9" pos="3714">
          <p15:clr>
            <a:srgbClr val="F26B43"/>
          </p15:clr>
        </p15:guide>
        <p15:guide id="10" pos="3883">
          <p15:clr>
            <a:srgbClr val="F26B43"/>
          </p15:clr>
        </p15:guide>
        <p15:guide id="11" orient="horz" pos="1620">
          <p15:clr>
            <a:srgbClr val="F26B43"/>
          </p15:clr>
        </p15:guide>
        <p15:guide id="12" orient="horz" pos="994">
          <p15:clr>
            <a:srgbClr val="F26B43"/>
          </p15:clr>
        </p15:guide>
        <p15:guide id="13" orient="horz" pos="859">
          <p15:clr>
            <a:srgbClr val="F26B43"/>
          </p15:clr>
        </p15:guide>
        <p15:guide id="14" orient="horz" pos="20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8"/>
        <p:cNvGrpSpPr/>
        <p:nvPr/>
      </p:nvGrpSpPr>
      <p:grpSpPr>
        <a:xfrm>
          <a:off x="0" y="0"/>
          <a:ext cx="0" cy="0"/>
          <a:chOff x="0" y="0"/>
          <a:chExt cx="0" cy="0"/>
        </a:xfrm>
      </p:grpSpPr>
      <p:sp>
        <p:nvSpPr>
          <p:cNvPr id="1249" name="Google Shape;1249;p224"/>
          <p:cNvSpPr txBox="1">
            <a:spLocks noGrp="1"/>
          </p:cNvSpPr>
          <p:nvPr>
            <p:ph type="title"/>
          </p:nvPr>
        </p:nvSpPr>
        <p:spPr>
          <a:xfrm>
            <a:off x="332164" y="324001"/>
            <a:ext cx="84792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000"/>
              <a:buFont typeface="Arial"/>
              <a:buNone/>
              <a:defRPr sz="13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000"/>
              <a:buFont typeface="Arial"/>
              <a:buNone/>
              <a:defRPr sz="13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000"/>
              <a:buFont typeface="Arial"/>
              <a:buNone/>
              <a:defRPr sz="13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000"/>
              <a:buFont typeface="Arial"/>
              <a:buNone/>
              <a:defRPr sz="13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000"/>
              <a:buFont typeface="Arial"/>
              <a:buNone/>
              <a:defRPr sz="13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000"/>
              <a:buFont typeface="Arial"/>
              <a:buNone/>
              <a:defRPr sz="13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000"/>
              <a:buFont typeface="Arial"/>
              <a:buNone/>
              <a:defRPr sz="13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000"/>
              <a:buFont typeface="Arial"/>
              <a:buNone/>
              <a:defRPr sz="1300" b="0" i="0" u="none" strike="noStrike" cap="none">
                <a:solidFill>
                  <a:srgbClr val="000000"/>
                </a:solidFill>
                <a:latin typeface="Arial"/>
                <a:ea typeface="Arial"/>
                <a:cs typeface="Arial"/>
                <a:sym typeface="Arial"/>
              </a:defRPr>
            </a:lvl9pPr>
          </a:lstStyle>
          <a:p>
            <a:endParaRPr/>
          </a:p>
        </p:txBody>
      </p:sp>
      <p:sp>
        <p:nvSpPr>
          <p:cNvPr id="1250" name="Google Shape;1250;p224"/>
          <p:cNvSpPr txBox="1">
            <a:spLocks noGrp="1"/>
          </p:cNvSpPr>
          <p:nvPr>
            <p:ph type="body" idx="1"/>
          </p:nvPr>
        </p:nvSpPr>
        <p:spPr>
          <a:xfrm>
            <a:off x="332164" y="1577579"/>
            <a:ext cx="84792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400"/>
              </a:spcBef>
              <a:spcAft>
                <a:spcPts val="4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 id="2147483883" r:id="rId17"/>
    <p:sldLayoutId id="2147483884" r:id="rId18"/>
    <p:sldLayoutId id="2147483885" r:id="rId19"/>
    <p:sldLayoutId id="2147483886" r:id="rId20"/>
    <p:sldLayoutId id="2147483887" r:id="rId21"/>
    <p:sldLayoutId id="2147483888" r:id="rId22"/>
    <p:sldLayoutId id="2147483889" r:id="rId23"/>
    <p:sldLayoutId id="2147483890" r:id="rId24"/>
    <p:sldLayoutId id="2147483891" r:id="rId25"/>
    <p:sldLayoutId id="2147483892" r:id="rId26"/>
    <p:sldLayoutId id="2147483893" r:id="rId27"/>
    <p:sldLayoutId id="2147483894" r:id="rId28"/>
    <p:sldLayoutId id="2147483895" r:id="rId29"/>
    <p:sldLayoutId id="2147483896" r:id="rId30"/>
    <p:sldLayoutId id="2147483897" r:id="rId31"/>
    <p:sldLayoutId id="2147483898" r:id="rId32"/>
    <p:sldLayoutId id="2147483899" r:id="rId33"/>
    <p:sldLayoutId id="2147483900" r:id="rId34"/>
    <p:sldLayoutId id="2147483901" r:id="rId35"/>
    <p:sldLayoutId id="2147483902" r:id="rId36"/>
    <p:sldLayoutId id="2147483903" r:id="rId37"/>
    <p:sldLayoutId id="2147483904" r:id="rId38"/>
    <p:sldLayoutId id="2147483905" r:id="rId39"/>
    <p:sldLayoutId id="2147483906" r:id="rId40"/>
    <p:sldLayoutId id="2147483907" r:id="rId41"/>
    <p:sldLayoutId id="2147483908" r:id="rId42"/>
    <p:sldLayoutId id="2147483909" r:id="rId43"/>
    <p:sldLayoutId id="2147483910" r:id="rId44"/>
    <p:sldLayoutId id="2147483911" r:id="rId45"/>
    <p:sldLayoutId id="2147483912" r:id="rId46"/>
    <p:sldLayoutId id="2147483913" r:id="rId47"/>
    <p:sldLayoutId id="2147483914" r:id="rId48"/>
    <p:sldLayoutId id="2147483915" r:id="rId49"/>
    <p:sldLayoutId id="2147483916" r:id="rId50"/>
    <p:sldLayoutId id="2147483917" r:id="rId51"/>
    <p:sldLayoutId id="2147483918" r:id="rId52"/>
    <p:sldLayoutId id="2147483919" r:id="rId53"/>
    <p:sldLayoutId id="2147483920" r:id="rId54"/>
    <p:sldLayoutId id="2147483921" r:id="rId55"/>
    <p:sldLayoutId id="2147483922" r:id="rId56"/>
    <p:sldLayoutId id="2147483923" r:id="rId57"/>
    <p:sldLayoutId id="2147483924" r:id="rId58"/>
    <p:sldLayoutId id="2147483925" r:id="rId59"/>
    <p:sldLayoutId id="2147483926" r:id="rId60"/>
    <p:sldLayoutId id="2147483927" r:id="rId61"/>
    <p:sldLayoutId id="2147483928" r:id="rId62"/>
    <p:sldLayoutId id="2147483929" r:id="rId63"/>
    <p:sldLayoutId id="2147483930" r:id="rId64"/>
    <p:sldLayoutId id="2147483931" r:id="rId65"/>
    <p:sldLayoutId id="2147483932" r:id="rId66"/>
    <p:sldLayoutId id="2147483933" r:id="rId67"/>
    <p:sldLayoutId id="2147483934" r:id="rId68"/>
    <p:sldLayoutId id="2147483935" r:id="rId69"/>
    <p:sldLayoutId id="2147483936" r:id="rId70"/>
    <p:sldLayoutId id="2147483937" r:id="rId71"/>
    <p:sldLayoutId id="2147483938" r:id="rId7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F26B43"/>
          </p15:clr>
        </p15:guide>
        <p15:guide id="2" pos="209">
          <p15:clr>
            <a:srgbClr val="F26B43"/>
          </p15:clr>
        </p15:guide>
        <p15:guide id="3" pos="5551">
          <p15:clr>
            <a:srgbClr val="F26B43"/>
          </p15:clr>
        </p15:guide>
        <p15:guide id="4" pos="2964">
          <p15:clr>
            <a:srgbClr val="F26B43"/>
          </p15:clr>
        </p15:guide>
        <p15:guide id="5" pos="2795">
          <p15:clr>
            <a:srgbClr val="F26B43"/>
          </p15:clr>
        </p15:guide>
        <p15:guide id="6" orient="horz" pos="2916">
          <p15:clr>
            <a:srgbClr val="F26B43"/>
          </p15:clr>
        </p15:guide>
        <p15:guide id="7" pos="2044">
          <p15:clr>
            <a:srgbClr val="F26B43"/>
          </p15:clr>
        </p15:guide>
        <p15:guide id="8" pos="1876">
          <p15:clr>
            <a:srgbClr val="F26B43"/>
          </p15:clr>
        </p15:guide>
        <p15:guide id="9" pos="3714">
          <p15:clr>
            <a:srgbClr val="F26B43"/>
          </p15:clr>
        </p15:guide>
        <p15:guide id="10" pos="3883">
          <p15:clr>
            <a:srgbClr val="F26B43"/>
          </p15:clr>
        </p15:guide>
        <p15:guide id="11" orient="horz" pos="1620">
          <p15:clr>
            <a:srgbClr val="F26B43"/>
          </p15:clr>
        </p15:guide>
        <p15:guide id="12" orient="horz" pos="994">
          <p15:clr>
            <a:srgbClr val="F26B43"/>
          </p15:clr>
        </p15:guide>
        <p15:guide id="13" orient="horz" pos="859">
          <p15:clr>
            <a:srgbClr val="F26B43"/>
          </p15:clr>
        </p15:guide>
        <p15:guide id="14" orient="horz" pos="20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80.xml"/><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78.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https://www.esgtoday.com/sec-fines-deutsche-bank-subsidiary-dws-19-million-following-greenwashing-investigation/" TargetMode="External"/><Relationship Id="rId2" Type="http://schemas.openxmlformats.org/officeDocument/2006/relationships/notesSlide" Target="../notesSlides/notesSlide14.xml"/><Relationship Id="rId1" Type="http://schemas.openxmlformats.org/officeDocument/2006/relationships/slideLayout" Target="../slideLayouts/slideLayout290.xml"/><Relationship Id="rId5" Type="http://schemas.openxmlformats.org/officeDocument/2006/relationships/hyperlink" Target="https://www.consilium.europa.eu/en/press/press-releases/2024/02/05/environmental-social-and-governance-esg-ratings-council-and-parliament-reach-agreement/" TargetMode="External"/><Relationship Id="rId4" Type="http://schemas.openxmlformats.org/officeDocument/2006/relationships/hyperlink" Target="https://www.consilium.europa.eu/en/press/press-releases/2024/05/27/industrial-policy-council-gives-final-approval-to-the-net-zero-industry-ac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91.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78.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5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51.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5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78.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pic>
        <p:nvPicPr>
          <p:cNvPr id="1687" name="Google Shape;1687;p297" descr="A group of people working on a project&#10;&#10;Description automatically generated"/>
          <p:cNvPicPr preferRelativeResize="0"/>
          <p:nvPr/>
        </p:nvPicPr>
        <p:blipFill rotWithShape="1">
          <a:blip r:embed="rId3">
            <a:alphaModFix/>
          </a:blip>
          <a:srcRect/>
          <a:stretch/>
        </p:blipFill>
        <p:spPr>
          <a:xfrm>
            <a:off x="4571924" y="0"/>
            <a:ext cx="4572075" cy="5143500"/>
          </a:xfrm>
          <a:prstGeom prst="rect">
            <a:avLst/>
          </a:prstGeom>
          <a:noFill/>
          <a:ln>
            <a:noFill/>
          </a:ln>
        </p:spPr>
      </p:pic>
      <p:sp>
        <p:nvSpPr>
          <p:cNvPr id="1688" name="Google Shape;1688;p297"/>
          <p:cNvSpPr/>
          <p:nvPr/>
        </p:nvSpPr>
        <p:spPr>
          <a:xfrm>
            <a:off x="4572000" y="0"/>
            <a:ext cx="4572000" cy="5143500"/>
          </a:xfrm>
          <a:prstGeom prst="rect">
            <a:avLst/>
          </a:prstGeom>
          <a:solidFill>
            <a:schemeClr val="dk1">
              <a:alpha val="2275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89" name="Google Shape;1689;p297"/>
          <p:cNvSpPr txBox="1"/>
          <p:nvPr/>
        </p:nvSpPr>
        <p:spPr>
          <a:xfrm>
            <a:off x="330267" y="974572"/>
            <a:ext cx="3685500" cy="1015800"/>
          </a:xfrm>
          <a:prstGeom prst="rect">
            <a:avLst/>
          </a:prstGeom>
          <a:noFill/>
          <a:ln>
            <a:noFill/>
          </a:ln>
        </p:spPr>
        <p:txBody>
          <a:bodyPr spcFirstLastPara="1" wrap="square" lIns="0" tIns="0" rIns="0" bIns="0" anchor="b" anchorCtr="0">
            <a:spAutoFit/>
          </a:bodyPr>
          <a:lstStyle/>
          <a:p>
            <a:pPr marL="0" marR="0" lvl="0" indent="0" algn="l" rtl="0">
              <a:spcBef>
                <a:spcPts val="0"/>
              </a:spcBef>
              <a:spcAft>
                <a:spcPts val="0"/>
              </a:spcAft>
              <a:buNone/>
            </a:pPr>
            <a:r>
              <a:rPr lang="en" sz="2200">
                <a:solidFill>
                  <a:schemeClr val="dk1"/>
                </a:solidFill>
                <a:latin typeface="Georgia"/>
                <a:ea typeface="Georgia"/>
                <a:cs typeface="Georgia"/>
                <a:sym typeface="Georgia"/>
              </a:rPr>
              <a:t>Ilgtspējas nozīme organizācijas pārvaldībā un izaugsmē</a:t>
            </a:r>
            <a:endParaRPr sz="200" i="0" u="none" strike="noStrike" cap="none">
              <a:solidFill>
                <a:schemeClr val="dk1"/>
              </a:solidFill>
              <a:latin typeface="Georgia"/>
              <a:ea typeface="Georgia"/>
              <a:cs typeface="Georgia"/>
              <a:sym typeface="Georgia"/>
            </a:endParaRPr>
          </a:p>
        </p:txBody>
      </p:sp>
      <p:sp>
        <p:nvSpPr>
          <p:cNvPr id="1690" name="Google Shape;1690;p297"/>
          <p:cNvSpPr txBox="1"/>
          <p:nvPr/>
        </p:nvSpPr>
        <p:spPr>
          <a:xfrm>
            <a:off x="330267" y="2754039"/>
            <a:ext cx="2492400" cy="169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300"/>
              </a:spcBef>
              <a:spcAft>
                <a:spcPts val="0"/>
              </a:spcAft>
              <a:buClr>
                <a:schemeClr val="dk1"/>
              </a:buClr>
              <a:buSzPts val="1200"/>
              <a:buFont typeface="Arial"/>
              <a:buNone/>
            </a:pPr>
            <a:r>
              <a:rPr lang="en" sz="1100" b="1">
                <a:solidFill>
                  <a:schemeClr val="dk1"/>
                </a:solidFill>
              </a:rPr>
              <a:t>20.11</a:t>
            </a:r>
            <a:r>
              <a:rPr lang="en" sz="1100" b="1" i="0" u="none" strike="noStrike" cap="none">
                <a:solidFill>
                  <a:schemeClr val="dk1"/>
                </a:solidFill>
                <a:latin typeface="Arial"/>
                <a:ea typeface="Arial"/>
                <a:cs typeface="Arial"/>
                <a:sym typeface="Arial"/>
              </a:rPr>
              <a:t>.2024.</a:t>
            </a:r>
            <a:endParaRPr sz="1100"/>
          </a:p>
        </p:txBody>
      </p:sp>
      <p:grpSp>
        <p:nvGrpSpPr>
          <p:cNvPr id="1691" name="Google Shape;1691;p297"/>
          <p:cNvGrpSpPr/>
          <p:nvPr/>
        </p:nvGrpSpPr>
        <p:grpSpPr>
          <a:xfrm>
            <a:off x="0" y="0"/>
            <a:ext cx="609838" cy="305038"/>
            <a:chOff x="-1" y="238760"/>
            <a:chExt cx="813118" cy="406717"/>
          </a:xfrm>
        </p:grpSpPr>
        <p:sp>
          <p:nvSpPr>
            <p:cNvPr id="1692" name="Google Shape;1692;p297"/>
            <p:cNvSpPr/>
            <p:nvPr/>
          </p:nvSpPr>
          <p:spPr>
            <a:xfrm>
              <a:off x="406399" y="238760"/>
              <a:ext cx="406718" cy="406717"/>
            </a:xfrm>
            <a:custGeom>
              <a:avLst/>
              <a:gdLst/>
              <a:ahLst/>
              <a:cxnLst/>
              <a:rect l="l" t="t" r="r" b="b"/>
              <a:pathLst>
                <a:path w="381000" h="381000" extrusionOk="0">
                  <a:moveTo>
                    <a:pt x="0" y="0"/>
                  </a:moveTo>
                  <a:lnTo>
                    <a:pt x="381000" y="0"/>
                  </a:lnTo>
                  <a:lnTo>
                    <a:pt x="381000" y="381000"/>
                  </a:lnTo>
                  <a:lnTo>
                    <a:pt x="0" y="381000"/>
                  </a:lnTo>
                  <a:close/>
                </a:path>
              </a:pathLst>
            </a:custGeom>
            <a:solidFill>
              <a:srgbClr val="EB8C00"/>
            </a:solidFill>
            <a:ln>
              <a:noFill/>
            </a:ln>
          </p:spPr>
          <p:txBody>
            <a:bodyPr spcFirstLastPara="1" wrap="square" lIns="73125" tIns="36550" rIns="73125" bIns="36550"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Arial"/>
                <a:ea typeface="Arial"/>
                <a:cs typeface="Arial"/>
                <a:sym typeface="Arial"/>
              </a:endParaRPr>
            </a:p>
          </p:txBody>
        </p:sp>
        <p:sp>
          <p:nvSpPr>
            <p:cNvPr id="1693" name="Google Shape;1693;p297"/>
            <p:cNvSpPr/>
            <p:nvPr/>
          </p:nvSpPr>
          <p:spPr>
            <a:xfrm>
              <a:off x="-1" y="238760"/>
              <a:ext cx="406718" cy="406717"/>
            </a:xfrm>
            <a:custGeom>
              <a:avLst/>
              <a:gdLst/>
              <a:ahLst/>
              <a:cxnLst/>
              <a:rect l="l" t="t" r="r" b="b"/>
              <a:pathLst>
                <a:path w="381000" h="381000" extrusionOk="0">
                  <a:moveTo>
                    <a:pt x="0" y="0"/>
                  </a:moveTo>
                  <a:lnTo>
                    <a:pt x="381000" y="0"/>
                  </a:lnTo>
                  <a:lnTo>
                    <a:pt x="381000" y="381000"/>
                  </a:lnTo>
                  <a:lnTo>
                    <a:pt x="0" y="381000"/>
                  </a:lnTo>
                  <a:close/>
                </a:path>
              </a:pathLst>
            </a:custGeom>
            <a:solidFill>
              <a:srgbClr val="FFB600"/>
            </a:solidFill>
            <a:ln>
              <a:noFill/>
            </a:ln>
          </p:spPr>
          <p:txBody>
            <a:bodyPr spcFirstLastPara="1" wrap="square" lIns="73125" tIns="36550" rIns="73125" bIns="36550"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Arial"/>
                <a:ea typeface="Arial"/>
                <a:cs typeface="Arial"/>
                <a:sym typeface="Arial"/>
              </a:endParaRPr>
            </a:p>
          </p:txBody>
        </p:sp>
      </p:grpSp>
      <p:grpSp>
        <p:nvGrpSpPr>
          <p:cNvPr id="1694" name="Google Shape;1694;p297"/>
          <p:cNvGrpSpPr/>
          <p:nvPr/>
        </p:nvGrpSpPr>
        <p:grpSpPr>
          <a:xfrm>
            <a:off x="3352801" y="3009900"/>
            <a:ext cx="2438475" cy="2133667"/>
            <a:chOff x="4290906" y="3774440"/>
            <a:chExt cx="3251301" cy="2844889"/>
          </a:xfrm>
        </p:grpSpPr>
        <p:grpSp>
          <p:nvGrpSpPr>
            <p:cNvPr id="1695" name="Google Shape;1695;p297"/>
            <p:cNvGrpSpPr/>
            <p:nvPr/>
          </p:nvGrpSpPr>
          <p:grpSpPr>
            <a:xfrm>
              <a:off x="4290906" y="4180853"/>
              <a:ext cx="3251301" cy="2438476"/>
              <a:chOff x="-3176" y="381000"/>
              <a:chExt cx="3047999" cy="2286000"/>
            </a:xfrm>
          </p:grpSpPr>
          <p:grpSp>
            <p:nvGrpSpPr>
              <p:cNvPr id="1696" name="Google Shape;1696;p297"/>
              <p:cNvGrpSpPr/>
              <p:nvPr/>
            </p:nvGrpSpPr>
            <p:grpSpPr>
              <a:xfrm>
                <a:off x="-3176" y="1143000"/>
                <a:ext cx="1524000" cy="1524000"/>
                <a:chOff x="-3176" y="1143000"/>
                <a:chExt cx="1524000" cy="1524000"/>
              </a:xfrm>
            </p:grpSpPr>
            <p:sp>
              <p:nvSpPr>
                <p:cNvPr id="1697" name="Google Shape;1697;p297"/>
                <p:cNvSpPr/>
                <p:nvPr/>
              </p:nvSpPr>
              <p:spPr>
                <a:xfrm>
                  <a:off x="755585" y="1901666"/>
                  <a:ext cx="765238" cy="765238"/>
                </a:xfrm>
                <a:custGeom>
                  <a:avLst/>
                  <a:gdLst/>
                  <a:ahLst/>
                  <a:cxnLst/>
                  <a:rect l="l" t="t" r="r" b="b"/>
                  <a:pathLst>
                    <a:path w="765238" h="765238" extrusionOk="0">
                      <a:moveTo>
                        <a:pt x="765238" y="95"/>
                      </a:moveTo>
                      <a:cubicBezTo>
                        <a:pt x="342614" y="95"/>
                        <a:pt x="95" y="342614"/>
                        <a:pt x="0" y="765239"/>
                      </a:cubicBezTo>
                      <a:cubicBezTo>
                        <a:pt x="0" y="765239"/>
                        <a:pt x="0" y="765239"/>
                        <a:pt x="0" y="765239"/>
                      </a:cubicBezTo>
                      <a:lnTo>
                        <a:pt x="765238" y="765239"/>
                      </a:lnTo>
                      <a:lnTo>
                        <a:pt x="765238" y="0"/>
                      </a:lnTo>
                      <a:close/>
                    </a:path>
                  </a:pathLst>
                </a:custGeom>
                <a:solidFill>
                  <a:srgbClr val="DEDEDE"/>
                </a:solidFill>
                <a:ln>
                  <a:noFill/>
                </a:ln>
              </p:spPr>
              <p:txBody>
                <a:bodyPr spcFirstLastPara="1" wrap="square" lIns="73125" tIns="36550" rIns="73125" bIns="36550"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Arial"/>
                    <a:ea typeface="Arial"/>
                    <a:cs typeface="Arial"/>
                    <a:sym typeface="Arial"/>
                  </a:endParaRPr>
                </a:p>
              </p:txBody>
            </p:sp>
            <p:sp>
              <p:nvSpPr>
                <p:cNvPr id="1698" name="Google Shape;1698;p297"/>
                <p:cNvSpPr/>
                <p:nvPr/>
              </p:nvSpPr>
              <p:spPr>
                <a:xfrm>
                  <a:off x="-3176" y="1143000"/>
                  <a:ext cx="1524000" cy="1524000"/>
                </a:xfrm>
                <a:custGeom>
                  <a:avLst/>
                  <a:gdLst/>
                  <a:ahLst/>
                  <a:cxnLst/>
                  <a:rect l="l" t="t" r="r" b="b"/>
                  <a:pathLst>
                    <a:path w="1524000" h="1524000" extrusionOk="0">
                      <a:moveTo>
                        <a:pt x="0" y="1524000"/>
                      </a:moveTo>
                      <a:cubicBezTo>
                        <a:pt x="0" y="682276"/>
                        <a:pt x="682276" y="0"/>
                        <a:pt x="1524000" y="0"/>
                      </a:cubicBezTo>
                      <a:lnTo>
                        <a:pt x="0" y="0"/>
                      </a:lnTo>
                      <a:lnTo>
                        <a:pt x="0" y="1524000"/>
                      </a:lnTo>
                      <a:close/>
                    </a:path>
                  </a:pathLst>
                </a:custGeom>
                <a:solidFill>
                  <a:schemeClr val="accent5"/>
                </a:solidFill>
                <a:ln>
                  <a:noFill/>
                </a:ln>
              </p:spPr>
              <p:txBody>
                <a:bodyPr spcFirstLastPara="1" wrap="square" lIns="73125" tIns="36550" rIns="73125" bIns="36550"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Arial"/>
                    <a:ea typeface="Arial"/>
                    <a:cs typeface="Arial"/>
                    <a:sym typeface="Arial"/>
                  </a:endParaRPr>
                </a:p>
              </p:txBody>
            </p:sp>
            <p:sp>
              <p:nvSpPr>
                <p:cNvPr id="1699" name="Google Shape;1699;p297"/>
                <p:cNvSpPr/>
                <p:nvPr/>
              </p:nvSpPr>
              <p:spPr>
                <a:xfrm>
                  <a:off x="-3176" y="1143000"/>
                  <a:ext cx="1524000" cy="1524000"/>
                </a:xfrm>
                <a:custGeom>
                  <a:avLst/>
                  <a:gdLst/>
                  <a:ahLst/>
                  <a:cxnLst/>
                  <a:rect l="l" t="t" r="r" b="b"/>
                  <a:pathLst>
                    <a:path w="1524000" h="1524000" extrusionOk="0">
                      <a:moveTo>
                        <a:pt x="0" y="1524000"/>
                      </a:moveTo>
                      <a:lnTo>
                        <a:pt x="758762" y="1524000"/>
                      </a:lnTo>
                      <a:cubicBezTo>
                        <a:pt x="758762" y="1101376"/>
                        <a:pt x="1101376" y="762000"/>
                        <a:pt x="1524000" y="762000"/>
                      </a:cubicBezTo>
                      <a:lnTo>
                        <a:pt x="1524000" y="0"/>
                      </a:lnTo>
                      <a:cubicBezTo>
                        <a:pt x="682276" y="0"/>
                        <a:pt x="0" y="682276"/>
                        <a:pt x="0" y="1524000"/>
                      </a:cubicBezTo>
                      <a:close/>
                    </a:path>
                  </a:pathLst>
                </a:custGeom>
                <a:solidFill>
                  <a:srgbClr val="FFB600"/>
                </a:solidFill>
                <a:ln>
                  <a:noFill/>
                </a:ln>
              </p:spPr>
              <p:txBody>
                <a:bodyPr spcFirstLastPara="1" wrap="square" lIns="73125" tIns="36550" rIns="73125" bIns="36550"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Arial"/>
                    <a:ea typeface="Arial"/>
                    <a:cs typeface="Arial"/>
                    <a:sym typeface="Arial"/>
                  </a:endParaRPr>
                </a:p>
              </p:txBody>
            </p:sp>
          </p:grpSp>
          <p:grpSp>
            <p:nvGrpSpPr>
              <p:cNvPr id="1700" name="Google Shape;1700;p297"/>
              <p:cNvGrpSpPr/>
              <p:nvPr/>
            </p:nvGrpSpPr>
            <p:grpSpPr>
              <a:xfrm>
                <a:off x="1520824" y="381000"/>
                <a:ext cx="1523999" cy="1524000"/>
                <a:chOff x="1520824" y="381000"/>
                <a:chExt cx="1523999" cy="1524000"/>
              </a:xfrm>
            </p:grpSpPr>
            <p:sp>
              <p:nvSpPr>
                <p:cNvPr id="1701" name="Google Shape;1701;p297"/>
                <p:cNvSpPr/>
                <p:nvPr/>
              </p:nvSpPr>
              <p:spPr>
                <a:xfrm>
                  <a:off x="1520824" y="381000"/>
                  <a:ext cx="765143" cy="765238"/>
                </a:xfrm>
                <a:custGeom>
                  <a:avLst/>
                  <a:gdLst/>
                  <a:ahLst/>
                  <a:cxnLst/>
                  <a:rect l="l" t="t" r="r" b="b"/>
                  <a:pathLst>
                    <a:path w="765143" h="765238" extrusionOk="0">
                      <a:moveTo>
                        <a:pt x="0" y="765238"/>
                      </a:moveTo>
                      <a:cubicBezTo>
                        <a:pt x="422624" y="765238"/>
                        <a:pt x="765238" y="422624"/>
                        <a:pt x="765143" y="0"/>
                      </a:cubicBezTo>
                      <a:lnTo>
                        <a:pt x="765143" y="0"/>
                      </a:lnTo>
                      <a:cubicBezTo>
                        <a:pt x="765143" y="0"/>
                        <a:pt x="0" y="0"/>
                        <a:pt x="0" y="0"/>
                      </a:cubicBezTo>
                      <a:lnTo>
                        <a:pt x="0" y="765238"/>
                      </a:lnTo>
                      <a:close/>
                    </a:path>
                  </a:pathLst>
                </a:custGeom>
                <a:solidFill>
                  <a:srgbClr val="FFB600"/>
                </a:solidFill>
                <a:ln>
                  <a:noFill/>
                </a:ln>
              </p:spPr>
              <p:txBody>
                <a:bodyPr spcFirstLastPara="1" wrap="square" lIns="73125" tIns="36550" rIns="73125" bIns="36550"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Arial"/>
                    <a:ea typeface="Arial"/>
                    <a:cs typeface="Arial"/>
                    <a:sym typeface="Arial"/>
                  </a:endParaRPr>
                </a:p>
              </p:txBody>
            </p:sp>
            <p:sp>
              <p:nvSpPr>
                <p:cNvPr id="1702" name="Google Shape;1702;p297"/>
                <p:cNvSpPr/>
                <p:nvPr/>
              </p:nvSpPr>
              <p:spPr>
                <a:xfrm>
                  <a:off x="1520919" y="381000"/>
                  <a:ext cx="1523904" cy="1524000"/>
                </a:xfrm>
                <a:custGeom>
                  <a:avLst/>
                  <a:gdLst/>
                  <a:ahLst/>
                  <a:cxnLst/>
                  <a:rect l="l" t="t" r="r" b="b"/>
                  <a:pathLst>
                    <a:path w="1523904" h="1524000" extrusionOk="0">
                      <a:moveTo>
                        <a:pt x="1523905" y="0"/>
                      </a:moveTo>
                      <a:lnTo>
                        <a:pt x="765143" y="0"/>
                      </a:lnTo>
                      <a:cubicBezTo>
                        <a:pt x="765143" y="422624"/>
                        <a:pt x="422529" y="762000"/>
                        <a:pt x="0" y="762000"/>
                      </a:cubicBezTo>
                      <a:lnTo>
                        <a:pt x="0" y="1524000"/>
                      </a:lnTo>
                      <a:cubicBezTo>
                        <a:pt x="841629" y="1524000"/>
                        <a:pt x="1523905" y="841724"/>
                        <a:pt x="1523905" y="0"/>
                      </a:cubicBezTo>
                      <a:close/>
                    </a:path>
                  </a:pathLst>
                </a:custGeom>
                <a:solidFill>
                  <a:srgbClr val="EB8C00"/>
                </a:solidFill>
                <a:ln>
                  <a:noFill/>
                </a:ln>
              </p:spPr>
              <p:txBody>
                <a:bodyPr spcFirstLastPara="1" wrap="square" lIns="73125" tIns="36550" rIns="73125" bIns="36550"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Arial"/>
                    <a:ea typeface="Arial"/>
                    <a:cs typeface="Arial"/>
                    <a:sym typeface="Arial"/>
                  </a:endParaRPr>
                </a:p>
              </p:txBody>
            </p:sp>
          </p:grpSp>
        </p:grpSp>
        <p:sp>
          <p:nvSpPr>
            <p:cNvPr id="1703" name="Google Shape;1703;p297"/>
            <p:cNvSpPr/>
            <p:nvPr/>
          </p:nvSpPr>
          <p:spPr>
            <a:xfrm>
              <a:off x="5510106" y="3774440"/>
              <a:ext cx="406718" cy="406718"/>
            </a:xfrm>
            <a:custGeom>
              <a:avLst/>
              <a:gdLst/>
              <a:ahLst/>
              <a:cxnLst/>
              <a:rect l="l" t="t" r="r" b="b"/>
              <a:pathLst>
                <a:path w="381000" h="381000" extrusionOk="0">
                  <a:moveTo>
                    <a:pt x="0" y="0"/>
                  </a:moveTo>
                  <a:lnTo>
                    <a:pt x="381000" y="0"/>
                  </a:lnTo>
                  <a:lnTo>
                    <a:pt x="381000" y="381000"/>
                  </a:lnTo>
                  <a:lnTo>
                    <a:pt x="0" y="381000"/>
                  </a:lnTo>
                  <a:close/>
                </a:path>
              </a:pathLst>
            </a:custGeom>
            <a:solidFill>
              <a:schemeClr val="accent5"/>
            </a:solidFill>
            <a:ln>
              <a:noFill/>
            </a:ln>
          </p:spPr>
          <p:txBody>
            <a:bodyPr spcFirstLastPara="1" wrap="square" lIns="73125" tIns="36550" rIns="73125" bIns="36550"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Arial"/>
                <a:ea typeface="Arial"/>
                <a:cs typeface="Arial"/>
                <a:sym typeface="Arial"/>
              </a:endParaRPr>
            </a:p>
          </p:txBody>
        </p:sp>
      </p:grpSp>
      <p:grpSp>
        <p:nvGrpSpPr>
          <p:cNvPr id="1704" name="Google Shape;1704;p297"/>
          <p:cNvGrpSpPr/>
          <p:nvPr/>
        </p:nvGrpSpPr>
        <p:grpSpPr>
          <a:xfrm>
            <a:off x="8572500" y="0"/>
            <a:ext cx="571500" cy="571500"/>
            <a:chOff x="10667999" y="0"/>
            <a:chExt cx="762000" cy="762000"/>
          </a:xfrm>
        </p:grpSpPr>
        <p:sp>
          <p:nvSpPr>
            <p:cNvPr id="1705" name="Google Shape;1705;p297"/>
            <p:cNvSpPr/>
            <p:nvPr/>
          </p:nvSpPr>
          <p:spPr>
            <a:xfrm>
              <a:off x="11048999" y="0"/>
              <a:ext cx="381000" cy="381000"/>
            </a:xfrm>
            <a:custGeom>
              <a:avLst/>
              <a:gdLst/>
              <a:ahLst/>
              <a:cxnLst/>
              <a:rect l="l" t="t" r="r" b="b"/>
              <a:pathLst>
                <a:path w="381000" h="381000" extrusionOk="0">
                  <a:moveTo>
                    <a:pt x="0" y="0"/>
                  </a:moveTo>
                  <a:lnTo>
                    <a:pt x="381000" y="0"/>
                  </a:lnTo>
                  <a:lnTo>
                    <a:pt x="381000" y="381000"/>
                  </a:lnTo>
                  <a:lnTo>
                    <a:pt x="0" y="381000"/>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1706" name="Google Shape;1706;p297"/>
            <p:cNvSpPr/>
            <p:nvPr/>
          </p:nvSpPr>
          <p:spPr>
            <a:xfrm>
              <a:off x="10667999" y="381000"/>
              <a:ext cx="381000" cy="381000"/>
            </a:xfrm>
            <a:custGeom>
              <a:avLst/>
              <a:gdLst/>
              <a:ahLst/>
              <a:cxnLst/>
              <a:rect l="l" t="t" r="r" b="b"/>
              <a:pathLst>
                <a:path w="381000" h="381000" extrusionOk="0">
                  <a:moveTo>
                    <a:pt x="0" y="0"/>
                  </a:moveTo>
                  <a:lnTo>
                    <a:pt x="381000" y="0"/>
                  </a:lnTo>
                  <a:lnTo>
                    <a:pt x="381000" y="381000"/>
                  </a:lnTo>
                  <a:lnTo>
                    <a:pt x="0" y="381000"/>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grpSp>
      <p:sp>
        <p:nvSpPr>
          <p:cNvPr id="1707" name="Google Shape;1707;p297"/>
          <p:cNvSpPr txBox="1"/>
          <p:nvPr/>
        </p:nvSpPr>
        <p:spPr>
          <a:xfrm>
            <a:off x="5895975" y="3314700"/>
            <a:ext cx="2917800" cy="1580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 sz="600" b="0" i="0" u="none" strike="noStrike" cap="none">
                <a:solidFill>
                  <a:schemeClr val="lt1"/>
                </a:solidFill>
                <a:latin typeface="Arial"/>
                <a:ea typeface="Arial"/>
                <a:cs typeface="Arial"/>
                <a:sym typeface="Arial"/>
              </a:rPr>
              <a:t>Šī publikācija ir sagatavota kā materiāls par vispārējiem jautājumiem un nav uzskatāma par specifisku profesionālu konsultāciju. Jums nevajadzētu pieņemt jebkādus lēmumus, paļaujoties uz šajā publikācijā iekļauto informāciju bez iepriekšējas profesionālas konsultācijas saņemšanas. PricewaterhouseCoopers SIA nedod nekādas tiešas vai netiešas garantijas par publikācijā iekļautās informācijas precizitāti vai pilnību, un normatīvajos aktos pieļautajās robežās ne PricewaterhouseCoopers SIA, ne tās dalībnieki, darbinieki vai pārstāvji neuzņemas atbildību par sekām, kas radušās Jums vai jebkurai trešajai personai, kas rīkojusies vai atturējusies no kādas darbības saskaņā ar šajā publikācijā iekļauto informāciju, kā arī par jebkuru lēmumu, kas pieņemts, balstoties uz šo publikāciju.</a:t>
            </a:r>
            <a:endParaRPr sz="700">
              <a:solidFill>
                <a:schemeClr val="lt1"/>
              </a:solidFill>
              <a:latin typeface="Arial"/>
              <a:ea typeface="Arial"/>
              <a:cs typeface="Arial"/>
              <a:sym typeface="Arial"/>
            </a:endParaRPr>
          </a:p>
          <a:p>
            <a:pPr marL="0" marR="0" lvl="0" indent="0" algn="l" rtl="0">
              <a:spcBef>
                <a:spcPts val="400"/>
              </a:spcBef>
              <a:spcAft>
                <a:spcPts val="0"/>
              </a:spcAft>
              <a:buNone/>
            </a:pPr>
            <a:r>
              <a:rPr lang="en" sz="600" b="1">
                <a:solidFill>
                  <a:schemeClr val="lt1"/>
                </a:solidFill>
                <a:latin typeface="Arial"/>
                <a:ea typeface="Arial"/>
                <a:cs typeface="Arial"/>
                <a:sym typeface="Arial"/>
              </a:rPr>
              <a:t>Jebkāda šīs prezentācijas vai tās daļu pārpulicēšana bez PricewaterhouseCoopers SIA rakstiskas atļaujas ir aizliegta.</a:t>
            </a:r>
            <a:endParaRPr sz="700" b="1">
              <a:solidFill>
                <a:schemeClr val="lt1"/>
              </a:solidFill>
              <a:latin typeface="Arial"/>
              <a:ea typeface="Arial"/>
              <a:cs typeface="Arial"/>
              <a:sym typeface="Arial"/>
            </a:endParaRPr>
          </a:p>
          <a:p>
            <a:pPr marL="0" marR="0" lvl="0" indent="0" algn="l" rtl="0">
              <a:spcBef>
                <a:spcPts val="400"/>
              </a:spcBef>
              <a:spcAft>
                <a:spcPts val="0"/>
              </a:spcAft>
              <a:buNone/>
            </a:pPr>
            <a:r>
              <a:rPr lang="en" sz="600">
                <a:solidFill>
                  <a:schemeClr val="lt1"/>
                </a:solidFill>
                <a:latin typeface="Arial"/>
                <a:ea typeface="Arial"/>
                <a:cs typeface="Arial"/>
                <a:sym typeface="Arial"/>
              </a:rPr>
              <a:t>© 2024 PricewaterhouseCoopers SIA. Visas tiesības aizsargātas. Šajā dokumentā "PwC" nozīmē PricewaterhouseCoopers SIA, kas ir starptautiskā firmu tīkla PricewaterhouseCoopers International Limited dalībnieks, kurā katrai dalīborganizācijai ir atsevišķas un neatkarīgas juridiskās personas statuss.</a:t>
            </a:r>
            <a:endParaRPr sz="1100">
              <a:solidFill>
                <a:schemeClr val="dk1"/>
              </a:solidFill>
              <a:latin typeface="Arial"/>
              <a:ea typeface="Arial"/>
              <a:cs typeface="Arial"/>
              <a:sym typeface="Arial"/>
            </a:endParaRPr>
          </a:p>
        </p:txBody>
      </p:sp>
      <p:sp>
        <p:nvSpPr>
          <p:cNvPr id="1708" name="Google Shape;1708;p297"/>
          <p:cNvSpPr txBox="1"/>
          <p:nvPr/>
        </p:nvSpPr>
        <p:spPr>
          <a:xfrm>
            <a:off x="1" y="2290600"/>
            <a:ext cx="4234500" cy="278400"/>
          </a:xfrm>
          <a:prstGeom prst="rect">
            <a:avLst/>
          </a:prstGeom>
          <a:solidFill>
            <a:schemeClr val="accent5"/>
          </a:solidFill>
          <a:ln>
            <a:noFill/>
          </a:ln>
        </p:spPr>
        <p:txBody>
          <a:bodyPr spcFirstLastPara="1" wrap="square" lIns="324000" tIns="54000" rIns="54000" bIns="54000" anchor="ctr" anchorCtr="0">
            <a:spAutoFit/>
          </a:bodyPr>
          <a:lstStyle/>
          <a:p>
            <a:pPr marL="0" marR="0" lvl="0" indent="0" algn="l" rtl="0">
              <a:spcBef>
                <a:spcPts val="0"/>
              </a:spcBef>
              <a:spcAft>
                <a:spcPts val="0"/>
              </a:spcAft>
              <a:buNone/>
            </a:pPr>
            <a:r>
              <a:rPr lang="en" sz="1100" b="1">
                <a:solidFill>
                  <a:schemeClr val="lt1"/>
                </a:solidFill>
              </a:rPr>
              <a:t>Tendences ilgtspējas jomā un nākotnes izaicinājumi</a:t>
            </a:r>
            <a:endParaRPr sz="1100" b="1">
              <a:solidFill>
                <a:schemeClr val="lt1"/>
              </a:solidFill>
              <a:latin typeface="Arial"/>
              <a:ea typeface="Arial"/>
              <a:cs typeface="Arial"/>
              <a:sym typeface="Arial"/>
            </a:endParaRPr>
          </a:p>
        </p:txBody>
      </p:sp>
      <p:sp>
        <p:nvSpPr>
          <p:cNvPr id="1709" name="Google Shape;1709;p297"/>
          <p:cNvSpPr txBox="1"/>
          <p:nvPr/>
        </p:nvSpPr>
        <p:spPr>
          <a:xfrm>
            <a:off x="393848" y="3144025"/>
            <a:ext cx="3840600" cy="651300"/>
          </a:xfrm>
          <a:prstGeom prst="rect">
            <a:avLst/>
          </a:prstGeom>
          <a:solidFill>
            <a:srgbClr val="F2F2F2"/>
          </a:solidFill>
          <a:ln>
            <a:noFill/>
          </a:ln>
        </p:spPr>
        <p:txBody>
          <a:bodyPr spcFirstLastPara="1" wrap="square" lIns="756000" tIns="54000" rIns="54000" bIns="54000" anchor="ctr" anchorCtr="0">
            <a:noAutofit/>
          </a:bodyPr>
          <a:lstStyle/>
          <a:p>
            <a:pPr marL="0" marR="0" lvl="0" indent="0" algn="l" rtl="0">
              <a:spcBef>
                <a:spcPts val="0"/>
              </a:spcBef>
              <a:spcAft>
                <a:spcPts val="0"/>
              </a:spcAft>
              <a:buNone/>
            </a:pPr>
            <a:r>
              <a:rPr lang="en" sz="900" b="1">
                <a:solidFill>
                  <a:schemeClr val="dk1"/>
                </a:solidFill>
                <a:latin typeface="Arial"/>
                <a:ea typeface="Arial"/>
                <a:cs typeface="Arial"/>
                <a:sym typeface="Arial"/>
              </a:rPr>
              <a:t>Maija Orbidāne</a:t>
            </a:r>
            <a:endParaRPr sz="900" b="1">
              <a:solidFill>
                <a:schemeClr val="dk1"/>
              </a:solidFill>
              <a:latin typeface="Arial"/>
              <a:ea typeface="Arial"/>
              <a:cs typeface="Arial"/>
              <a:sym typeface="Arial"/>
            </a:endParaRPr>
          </a:p>
          <a:p>
            <a:pPr marL="0" marR="0" lvl="0" indent="0" algn="l" rtl="0">
              <a:spcBef>
                <a:spcPts val="500"/>
              </a:spcBef>
              <a:spcAft>
                <a:spcPts val="500"/>
              </a:spcAft>
              <a:buNone/>
            </a:pPr>
            <a:r>
              <a:rPr lang="en" sz="800">
                <a:solidFill>
                  <a:schemeClr val="dk1"/>
                </a:solidFill>
              </a:rPr>
              <a:t>Tieslietu ministrijas Korporatīvās pārvaldības konsultatīvās padomes locekle, </a:t>
            </a:r>
            <a:r>
              <a:rPr lang="en" sz="800">
                <a:solidFill>
                  <a:schemeClr val="dk1"/>
                </a:solidFill>
                <a:latin typeface="Arial"/>
                <a:ea typeface="Arial"/>
                <a:cs typeface="Arial"/>
                <a:sym typeface="Arial"/>
              </a:rPr>
              <a:t>PwC Latvija Ilgtspējas pakalpojumu vadītāja</a:t>
            </a:r>
            <a:endParaRPr sz="800">
              <a:solidFill>
                <a:schemeClr val="dk1"/>
              </a:solidFill>
              <a:latin typeface="Arial"/>
              <a:ea typeface="Arial"/>
              <a:cs typeface="Arial"/>
              <a:sym typeface="Arial"/>
            </a:endParaRPr>
          </a:p>
        </p:txBody>
      </p:sp>
      <p:pic>
        <p:nvPicPr>
          <p:cNvPr id="1710" name="Google Shape;1710;p297" descr="A person in a blue jacket&#10;&#10;Description automatically generated"/>
          <p:cNvPicPr preferRelativeResize="0"/>
          <p:nvPr/>
        </p:nvPicPr>
        <p:blipFill rotWithShape="1">
          <a:blip r:embed="rId4">
            <a:alphaModFix/>
          </a:blip>
          <a:srcRect l="37697" t="5217" r="27879" b="43124"/>
          <a:stretch/>
        </p:blipFill>
        <p:spPr>
          <a:xfrm>
            <a:off x="289828" y="3009903"/>
            <a:ext cx="785100" cy="785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3"/>
        <p:cNvGrpSpPr/>
        <p:nvPr/>
      </p:nvGrpSpPr>
      <p:grpSpPr>
        <a:xfrm>
          <a:off x="0" y="0"/>
          <a:ext cx="0" cy="0"/>
          <a:chOff x="0" y="0"/>
          <a:chExt cx="0" cy="0"/>
        </a:xfrm>
      </p:grpSpPr>
      <p:sp>
        <p:nvSpPr>
          <p:cNvPr id="2204" name="Google Shape;2204;p306"/>
          <p:cNvSpPr txBox="1">
            <a:spLocks noGrp="1"/>
          </p:cNvSpPr>
          <p:nvPr>
            <p:ph type="title"/>
          </p:nvPr>
        </p:nvSpPr>
        <p:spPr>
          <a:xfrm>
            <a:off x="332175" y="324000"/>
            <a:ext cx="8479500" cy="4791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2400"/>
              <a:buNone/>
            </a:pPr>
            <a:r>
              <a:rPr lang="en" sz="2000">
                <a:latin typeface="Helvetica Neue Light"/>
                <a:ea typeface="Helvetica Neue Light"/>
                <a:cs typeface="Helvetica Neue Light"/>
                <a:sym typeface="Helvetica Neue Light"/>
              </a:rPr>
              <a:t>Uzņēmumi saskata vairākus biznesa ieguvumus, kas izriet no ilgtspējas ziņošanas saskaņā ar CSRD</a:t>
            </a:r>
            <a:endParaRPr sz="2200"/>
          </a:p>
        </p:txBody>
      </p:sp>
      <p:sp>
        <p:nvSpPr>
          <p:cNvPr id="2205" name="Google Shape;2205;p306"/>
          <p:cNvSpPr txBox="1"/>
          <p:nvPr/>
        </p:nvSpPr>
        <p:spPr>
          <a:xfrm>
            <a:off x="205025" y="1287148"/>
            <a:ext cx="6318900" cy="355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900"/>
              <a:buFont typeface="Arial"/>
              <a:buNone/>
            </a:pPr>
            <a:r>
              <a:rPr lang="en" sz="900" b="1">
                <a:solidFill>
                  <a:schemeClr val="dk1"/>
                </a:solidFill>
              </a:rPr>
              <a:t>Jautājums: </a:t>
            </a:r>
            <a:r>
              <a:rPr lang="en" sz="900">
                <a:solidFill>
                  <a:schemeClr val="dk1"/>
                </a:solidFill>
              </a:rPr>
              <a:t>Cik lielā mērā, jūsuprāt, sekojošie aspekti ir ieguvumi no CSRD ieviešanas uzņēmumā?</a:t>
            </a:r>
            <a:endParaRPr sz="900" i="0" u="none" strike="noStrike" cap="none">
              <a:solidFill>
                <a:schemeClr val="dk1"/>
              </a:solidFill>
            </a:endParaRPr>
          </a:p>
        </p:txBody>
      </p:sp>
      <p:sp>
        <p:nvSpPr>
          <p:cNvPr id="2206" name="Google Shape;2206;p306"/>
          <p:cNvSpPr txBox="1"/>
          <p:nvPr/>
        </p:nvSpPr>
        <p:spPr>
          <a:xfrm>
            <a:off x="236775" y="4261260"/>
            <a:ext cx="4239000" cy="35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700">
                <a:solidFill>
                  <a:schemeClr val="accent6"/>
                </a:solidFill>
              </a:rPr>
              <a:t>Piezīme: Parādīti tikai atbilžu varianti "lielā mērā" un "ļoti lielā mērā".</a:t>
            </a:r>
            <a:endParaRPr sz="700">
              <a:solidFill>
                <a:schemeClr val="accent6"/>
              </a:solidFill>
            </a:endParaRPr>
          </a:p>
          <a:p>
            <a:pPr marL="0" marR="0" lvl="0" indent="0" algn="l" rtl="0">
              <a:lnSpc>
                <a:spcPct val="100000"/>
              </a:lnSpc>
              <a:spcBef>
                <a:spcPts val="0"/>
              </a:spcBef>
              <a:spcAft>
                <a:spcPts val="0"/>
              </a:spcAft>
              <a:buClr>
                <a:schemeClr val="dk1"/>
              </a:buClr>
              <a:buSzPts val="1100"/>
              <a:buFont typeface="Arial"/>
              <a:buNone/>
            </a:pPr>
            <a:endParaRPr sz="700">
              <a:solidFill>
                <a:schemeClr val="accent6"/>
              </a:solidFill>
            </a:endParaRPr>
          </a:p>
          <a:p>
            <a:pPr marL="0" marR="0" lvl="0" indent="0" algn="l" rtl="0">
              <a:lnSpc>
                <a:spcPct val="100000"/>
              </a:lnSpc>
              <a:spcBef>
                <a:spcPts val="0"/>
              </a:spcBef>
              <a:spcAft>
                <a:spcPts val="0"/>
              </a:spcAft>
              <a:buClr>
                <a:schemeClr val="dk1"/>
              </a:buClr>
              <a:buSzPts val="1100"/>
              <a:buFont typeface="Arial"/>
              <a:buNone/>
            </a:pPr>
            <a:r>
              <a:rPr lang="en" sz="700">
                <a:solidFill>
                  <a:schemeClr val="accent6"/>
                </a:solidFill>
              </a:rPr>
              <a:t>Avots: PwC Global CSRD Survey 2024</a:t>
            </a:r>
            <a:endParaRPr sz="700">
              <a:solidFill>
                <a:schemeClr val="accent6"/>
              </a:solidFil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accent6"/>
              </a:solidFill>
              <a:latin typeface="Arial"/>
              <a:ea typeface="Arial"/>
              <a:cs typeface="Arial"/>
              <a:sym typeface="Arial"/>
            </a:endParaRPr>
          </a:p>
        </p:txBody>
      </p:sp>
      <p:sp>
        <p:nvSpPr>
          <p:cNvPr id="2207" name="Google Shape;2207;p306"/>
          <p:cNvSpPr/>
          <p:nvPr/>
        </p:nvSpPr>
        <p:spPr>
          <a:xfrm>
            <a:off x="332361" y="1772550"/>
            <a:ext cx="93927" cy="93786"/>
          </a:xfrm>
          <a:custGeom>
            <a:avLst/>
            <a:gdLst/>
            <a:ahLst/>
            <a:cxnLst/>
            <a:rect l="l" t="t" r="r" b="b"/>
            <a:pathLst>
              <a:path w="93693" h="93552" extrusionOk="0">
                <a:moveTo>
                  <a:pt x="0" y="0"/>
                </a:moveTo>
                <a:lnTo>
                  <a:pt x="93693" y="0"/>
                </a:lnTo>
                <a:lnTo>
                  <a:pt x="93693" y="93553"/>
                </a:lnTo>
                <a:lnTo>
                  <a:pt x="0" y="93553"/>
                </a:lnTo>
                <a:close/>
              </a:path>
            </a:pathLst>
          </a:custGeom>
          <a:solidFill>
            <a:srgbClr val="6E2A3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08" name="Google Shape;2208;p306"/>
          <p:cNvSpPr/>
          <p:nvPr/>
        </p:nvSpPr>
        <p:spPr>
          <a:xfrm>
            <a:off x="1101608" y="1783650"/>
            <a:ext cx="93927" cy="93786"/>
          </a:xfrm>
          <a:custGeom>
            <a:avLst/>
            <a:gdLst/>
            <a:ahLst/>
            <a:cxnLst/>
            <a:rect l="l" t="t" r="r" b="b"/>
            <a:pathLst>
              <a:path w="93693" h="93552" extrusionOk="0">
                <a:moveTo>
                  <a:pt x="0" y="0"/>
                </a:moveTo>
                <a:lnTo>
                  <a:pt x="93693" y="0"/>
                </a:lnTo>
                <a:lnTo>
                  <a:pt x="93693" y="93553"/>
                </a:lnTo>
                <a:lnTo>
                  <a:pt x="0" y="93553"/>
                </a:lnTo>
                <a:close/>
              </a:path>
            </a:pathLst>
          </a:custGeom>
          <a:solidFill>
            <a:srgbClr val="DB536A"/>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09" name="Google Shape;2209;p306"/>
          <p:cNvSpPr/>
          <p:nvPr/>
        </p:nvSpPr>
        <p:spPr>
          <a:xfrm>
            <a:off x="2378609" y="1772550"/>
            <a:ext cx="93927" cy="93786"/>
          </a:xfrm>
          <a:custGeom>
            <a:avLst/>
            <a:gdLst/>
            <a:ahLst/>
            <a:cxnLst/>
            <a:rect l="l" t="t" r="r" b="b"/>
            <a:pathLst>
              <a:path w="93693" h="93552" extrusionOk="0">
                <a:moveTo>
                  <a:pt x="0" y="0"/>
                </a:moveTo>
                <a:lnTo>
                  <a:pt x="93693" y="0"/>
                </a:lnTo>
                <a:lnTo>
                  <a:pt x="93693" y="93553"/>
                </a:lnTo>
                <a:lnTo>
                  <a:pt x="0" y="93553"/>
                </a:lnTo>
                <a:close/>
              </a:path>
            </a:pathLst>
          </a:custGeom>
          <a:solidFill>
            <a:srgbClr val="F1BAC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nvGrpSpPr>
          <p:cNvPr id="2210" name="Google Shape;2210;p306"/>
          <p:cNvGrpSpPr/>
          <p:nvPr/>
        </p:nvGrpSpPr>
        <p:grpSpPr>
          <a:xfrm>
            <a:off x="2975975" y="1909530"/>
            <a:ext cx="5395625" cy="2314705"/>
            <a:chOff x="2975975" y="2145470"/>
            <a:chExt cx="5395625" cy="2314705"/>
          </a:xfrm>
        </p:grpSpPr>
        <p:sp>
          <p:nvSpPr>
            <p:cNvPr id="2211" name="Google Shape;2211;p306"/>
            <p:cNvSpPr/>
            <p:nvPr/>
          </p:nvSpPr>
          <p:spPr>
            <a:xfrm>
              <a:off x="2975975" y="2230700"/>
              <a:ext cx="4509654" cy="54232"/>
            </a:xfrm>
            <a:custGeom>
              <a:avLst/>
              <a:gdLst/>
              <a:ahLst/>
              <a:cxnLst/>
              <a:rect l="l" t="t" r="r" b="b"/>
              <a:pathLst>
                <a:path w="2621892" h="54097" extrusionOk="0">
                  <a:moveTo>
                    <a:pt x="0" y="0"/>
                  </a:moveTo>
                  <a:lnTo>
                    <a:pt x="2621892" y="0"/>
                  </a:lnTo>
                  <a:lnTo>
                    <a:pt x="2621892" y="54097"/>
                  </a:lnTo>
                  <a:lnTo>
                    <a:pt x="0" y="54097"/>
                  </a:lnTo>
                  <a:close/>
                </a:path>
              </a:pathLst>
            </a:custGeom>
            <a:solidFill>
              <a:srgbClr val="6E2A3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12" name="Google Shape;2212;p306"/>
            <p:cNvSpPr/>
            <p:nvPr/>
          </p:nvSpPr>
          <p:spPr>
            <a:xfrm>
              <a:off x="2975975" y="2298488"/>
              <a:ext cx="5044700" cy="54232"/>
            </a:xfrm>
            <a:custGeom>
              <a:avLst/>
              <a:gdLst/>
              <a:ahLst/>
              <a:cxnLst/>
              <a:rect l="l" t="t" r="r" b="b"/>
              <a:pathLst>
                <a:path w="2932965" h="54097" extrusionOk="0">
                  <a:moveTo>
                    <a:pt x="0" y="0"/>
                  </a:moveTo>
                  <a:lnTo>
                    <a:pt x="2932966" y="0"/>
                  </a:lnTo>
                  <a:lnTo>
                    <a:pt x="2932966" y="54097"/>
                  </a:lnTo>
                  <a:lnTo>
                    <a:pt x="0" y="54097"/>
                  </a:lnTo>
                  <a:close/>
                </a:path>
              </a:pathLst>
            </a:custGeom>
            <a:solidFill>
              <a:srgbClr val="DB536A"/>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13" name="Google Shape;2213;p306"/>
            <p:cNvSpPr/>
            <p:nvPr/>
          </p:nvSpPr>
          <p:spPr>
            <a:xfrm>
              <a:off x="2975975" y="2366181"/>
              <a:ext cx="3892229" cy="54232"/>
            </a:xfrm>
            <a:custGeom>
              <a:avLst/>
              <a:gdLst/>
              <a:ahLst/>
              <a:cxnLst/>
              <a:rect l="l" t="t" r="r" b="b"/>
              <a:pathLst>
                <a:path w="2262924" h="54097" extrusionOk="0">
                  <a:moveTo>
                    <a:pt x="0" y="0"/>
                  </a:moveTo>
                  <a:lnTo>
                    <a:pt x="2262925" y="0"/>
                  </a:lnTo>
                  <a:lnTo>
                    <a:pt x="2262925" y="54097"/>
                  </a:lnTo>
                  <a:lnTo>
                    <a:pt x="0" y="54097"/>
                  </a:lnTo>
                  <a:close/>
                </a:path>
              </a:pathLst>
            </a:custGeom>
            <a:solidFill>
              <a:srgbClr val="F1BAC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14" name="Google Shape;2214;p306"/>
            <p:cNvSpPr/>
            <p:nvPr/>
          </p:nvSpPr>
          <p:spPr>
            <a:xfrm>
              <a:off x="2975975" y="2476050"/>
              <a:ext cx="4335399" cy="54232"/>
            </a:xfrm>
            <a:custGeom>
              <a:avLst/>
              <a:gdLst/>
              <a:ahLst/>
              <a:cxnLst/>
              <a:rect l="l" t="t" r="r" b="b"/>
              <a:pathLst>
                <a:path w="2520581" h="54097" extrusionOk="0">
                  <a:moveTo>
                    <a:pt x="0" y="0"/>
                  </a:moveTo>
                  <a:lnTo>
                    <a:pt x="2520582" y="0"/>
                  </a:lnTo>
                  <a:lnTo>
                    <a:pt x="2520582" y="54097"/>
                  </a:lnTo>
                  <a:lnTo>
                    <a:pt x="0" y="54097"/>
                  </a:lnTo>
                  <a:close/>
                </a:path>
              </a:pathLst>
            </a:custGeom>
            <a:solidFill>
              <a:srgbClr val="6E2A3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15" name="Google Shape;2215;p306"/>
            <p:cNvSpPr/>
            <p:nvPr/>
          </p:nvSpPr>
          <p:spPr>
            <a:xfrm>
              <a:off x="2975975" y="2543742"/>
              <a:ext cx="4600548" cy="54232"/>
            </a:xfrm>
            <a:custGeom>
              <a:avLst/>
              <a:gdLst/>
              <a:ahLst/>
              <a:cxnLst/>
              <a:rect l="l" t="t" r="r" b="b"/>
              <a:pathLst>
                <a:path w="2674737" h="54097" extrusionOk="0">
                  <a:moveTo>
                    <a:pt x="0" y="0"/>
                  </a:moveTo>
                  <a:lnTo>
                    <a:pt x="2674738" y="0"/>
                  </a:lnTo>
                  <a:lnTo>
                    <a:pt x="2674738" y="54097"/>
                  </a:lnTo>
                  <a:lnTo>
                    <a:pt x="0" y="54097"/>
                  </a:lnTo>
                  <a:close/>
                </a:path>
              </a:pathLst>
            </a:custGeom>
            <a:solidFill>
              <a:srgbClr val="DB536A"/>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16" name="Google Shape;2216;p306"/>
            <p:cNvSpPr/>
            <p:nvPr/>
          </p:nvSpPr>
          <p:spPr>
            <a:xfrm>
              <a:off x="2975975" y="2611529"/>
              <a:ext cx="4067630" cy="54232"/>
            </a:xfrm>
            <a:custGeom>
              <a:avLst/>
              <a:gdLst/>
              <a:ahLst/>
              <a:cxnLst/>
              <a:rect l="l" t="t" r="r" b="b"/>
              <a:pathLst>
                <a:path w="2364901" h="54097" extrusionOk="0">
                  <a:moveTo>
                    <a:pt x="0" y="0"/>
                  </a:moveTo>
                  <a:lnTo>
                    <a:pt x="2364902" y="0"/>
                  </a:lnTo>
                  <a:lnTo>
                    <a:pt x="2364902" y="54097"/>
                  </a:lnTo>
                  <a:lnTo>
                    <a:pt x="0" y="54097"/>
                  </a:lnTo>
                  <a:close/>
                </a:path>
              </a:pathLst>
            </a:custGeom>
            <a:solidFill>
              <a:srgbClr val="F1BAC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17" name="Google Shape;2217;p306"/>
            <p:cNvSpPr/>
            <p:nvPr/>
          </p:nvSpPr>
          <p:spPr>
            <a:xfrm>
              <a:off x="2975975" y="2721303"/>
              <a:ext cx="4246470" cy="54232"/>
            </a:xfrm>
            <a:custGeom>
              <a:avLst/>
              <a:gdLst/>
              <a:ahLst/>
              <a:cxnLst/>
              <a:rect l="l" t="t" r="r" b="b"/>
              <a:pathLst>
                <a:path w="2468878" h="54097" extrusionOk="0">
                  <a:moveTo>
                    <a:pt x="0" y="0"/>
                  </a:moveTo>
                  <a:lnTo>
                    <a:pt x="2468879" y="0"/>
                  </a:lnTo>
                  <a:lnTo>
                    <a:pt x="2468879" y="54097"/>
                  </a:lnTo>
                  <a:lnTo>
                    <a:pt x="0" y="54097"/>
                  </a:lnTo>
                  <a:close/>
                </a:path>
              </a:pathLst>
            </a:custGeom>
            <a:solidFill>
              <a:srgbClr val="6E2A3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18" name="Google Shape;2218;p306"/>
            <p:cNvSpPr/>
            <p:nvPr/>
          </p:nvSpPr>
          <p:spPr>
            <a:xfrm>
              <a:off x="2975975" y="2789091"/>
              <a:ext cx="4504905" cy="54232"/>
            </a:xfrm>
            <a:custGeom>
              <a:avLst/>
              <a:gdLst/>
              <a:ahLst/>
              <a:cxnLst/>
              <a:rect l="l" t="t" r="r" b="b"/>
              <a:pathLst>
                <a:path w="2619131" h="54097" extrusionOk="0">
                  <a:moveTo>
                    <a:pt x="0" y="0"/>
                  </a:moveTo>
                  <a:lnTo>
                    <a:pt x="2619131" y="0"/>
                  </a:lnTo>
                  <a:lnTo>
                    <a:pt x="2619131" y="54097"/>
                  </a:lnTo>
                  <a:lnTo>
                    <a:pt x="0" y="54097"/>
                  </a:lnTo>
                  <a:close/>
                </a:path>
              </a:pathLst>
            </a:custGeom>
            <a:solidFill>
              <a:srgbClr val="DB536A"/>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19" name="Google Shape;2219;p306"/>
            <p:cNvSpPr/>
            <p:nvPr/>
          </p:nvSpPr>
          <p:spPr>
            <a:xfrm>
              <a:off x="2975975" y="2856784"/>
              <a:ext cx="3980011" cy="54232"/>
            </a:xfrm>
            <a:custGeom>
              <a:avLst/>
              <a:gdLst/>
              <a:ahLst/>
              <a:cxnLst/>
              <a:rect l="l" t="t" r="r" b="b"/>
              <a:pathLst>
                <a:path w="2313960" h="54097" extrusionOk="0">
                  <a:moveTo>
                    <a:pt x="0" y="0"/>
                  </a:moveTo>
                  <a:lnTo>
                    <a:pt x="2313961" y="0"/>
                  </a:lnTo>
                  <a:lnTo>
                    <a:pt x="2313961" y="54097"/>
                  </a:lnTo>
                  <a:lnTo>
                    <a:pt x="0" y="54097"/>
                  </a:lnTo>
                  <a:close/>
                </a:path>
              </a:pathLst>
            </a:custGeom>
            <a:solidFill>
              <a:srgbClr val="F1BAC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20" name="Google Shape;2220;p306"/>
            <p:cNvSpPr/>
            <p:nvPr/>
          </p:nvSpPr>
          <p:spPr>
            <a:xfrm>
              <a:off x="2975975" y="2966653"/>
              <a:ext cx="3709295" cy="54232"/>
            </a:xfrm>
            <a:custGeom>
              <a:avLst/>
              <a:gdLst/>
              <a:ahLst/>
              <a:cxnLst/>
              <a:rect l="l" t="t" r="r" b="b"/>
              <a:pathLst>
                <a:path w="2156567" h="54097" extrusionOk="0">
                  <a:moveTo>
                    <a:pt x="0" y="0"/>
                  </a:moveTo>
                  <a:lnTo>
                    <a:pt x="2156567" y="0"/>
                  </a:lnTo>
                  <a:lnTo>
                    <a:pt x="2156567" y="54097"/>
                  </a:lnTo>
                  <a:lnTo>
                    <a:pt x="0" y="54097"/>
                  </a:lnTo>
                  <a:close/>
                </a:path>
              </a:pathLst>
            </a:custGeom>
            <a:solidFill>
              <a:srgbClr val="6E2A3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21" name="Google Shape;2221;p306"/>
            <p:cNvSpPr/>
            <p:nvPr/>
          </p:nvSpPr>
          <p:spPr>
            <a:xfrm>
              <a:off x="2975975" y="3034345"/>
              <a:ext cx="4417122" cy="54232"/>
            </a:xfrm>
            <a:custGeom>
              <a:avLst/>
              <a:gdLst/>
              <a:ahLst/>
              <a:cxnLst/>
              <a:rect l="l" t="t" r="r" b="b"/>
              <a:pathLst>
                <a:path w="2568094" h="54097" extrusionOk="0">
                  <a:moveTo>
                    <a:pt x="0" y="0"/>
                  </a:moveTo>
                  <a:lnTo>
                    <a:pt x="2568095" y="0"/>
                  </a:lnTo>
                  <a:lnTo>
                    <a:pt x="2568095" y="54097"/>
                  </a:lnTo>
                  <a:lnTo>
                    <a:pt x="0" y="54097"/>
                  </a:lnTo>
                  <a:close/>
                </a:path>
              </a:pathLst>
            </a:custGeom>
            <a:solidFill>
              <a:srgbClr val="DB536A"/>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22" name="Google Shape;2222;p306"/>
            <p:cNvSpPr/>
            <p:nvPr/>
          </p:nvSpPr>
          <p:spPr>
            <a:xfrm>
              <a:off x="2975975" y="3102132"/>
              <a:ext cx="3182437" cy="54232"/>
            </a:xfrm>
            <a:custGeom>
              <a:avLst/>
              <a:gdLst/>
              <a:ahLst/>
              <a:cxnLst/>
              <a:rect l="l" t="t" r="r" b="b"/>
              <a:pathLst>
                <a:path w="1850254" h="54097" extrusionOk="0">
                  <a:moveTo>
                    <a:pt x="0" y="0"/>
                  </a:moveTo>
                  <a:lnTo>
                    <a:pt x="1850255" y="0"/>
                  </a:lnTo>
                  <a:lnTo>
                    <a:pt x="1850255" y="54097"/>
                  </a:lnTo>
                  <a:lnTo>
                    <a:pt x="0" y="54097"/>
                  </a:lnTo>
                  <a:close/>
                </a:path>
              </a:pathLst>
            </a:custGeom>
            <a:solidFill>
              <a:srgbClr val="F1BAC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23" name="Google Shape;2223;p306"/>
            <p:cNvSpPr/>
            <p:nvPr/>
          </p:nvSpPr>
          <p:spPr>
            <a:xfrm>
              <a:off x="2975975" y="3211906"/>
              <a:ext cx="3539136" cy="54232"/>
            </a:xfrm>
            <a:custGeom>
              <a:avLst/>
              <a:gdLst/>
              <a:ahLst/>
              <a:cxnLst/>
              <a:rect l="l" t="t" r="r" b="b"/>
              <a:pathLst>
                <a:path w="2057637" h="54097" extrusionOk="0">
                  <a:moveTo>
                    <a:pt x="0" y="0"/>
                  </a:moveTo>
                  <a:lnTo>
                    <a:pt x="2057637" y="0"/>
                  </a:lnTo>
                  <a:lnTo>
                    <a:pt x="2057637" y="54097"/>
                  </a:lnTo>
                  <a:lnTo>
                    <a:pt x="0" y="54097"/>
                  </a:lnTo>
                  <a:close/>
                </a:path>
              </a:pathLst>
            </a:custGeom>
            <a:solidFill>
              <a:srgbClr val="6E2A3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24" name="Google Shape;2224;p306"/>
            <p:cNvSpPr/>
            <p:nvPr/>
          </p:nvSpPr>
          <p:spPr>
            <a:xfrm>
              <a:off x="2975975" y="3279694"/>
              <a:ext cx="3893540" cy="54232"/>
            </a:xfrm>
            <a:custGeom>
              <a:avLst/>
              <a:gdLst/>
              <a:ahLst/>
              <a:cxnLst/>
              <a:rect l="l" t="t" r="r" b="b"/>
              <a:pathLst>
                <a:path w="2263686" h="54097" extrusionOk="0">
                  <a:moveTo>
                    <a:pt x="0" y="0"/>
                  </a:moveTo>
                  <a:lnTo>
                    <a:pt x="2263686" y="0"/>
                  </a:lnTo>
                  <a:lnTo>
                    <a:pt x="2263686" y="54097"/>
                  </a:lnTo>
                  <a:lnTo>
                    <a:pt x="0" y="54097"/>
                  </a:lnTo>
                  <a:close/>
                </a:path>
              </a:pathLst>
            </a:custGeom>
            <a:solidFill>
              <a:srgbClr val="DB536A"/>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25" name="Google Shape;2225;p306"/>
            <p:cNvSpPr/>
            <p:nvPr/>
          </p:nvSpPr>
          <p:spPr>
            <a:xfrm>
              <a:off x="2975975" y="3347387"/>
              <a:ext cx="3179817" cy="54232"/>
            </a:xfrm>
            <a:custGeom>
              <a:avLst/>
              <a:gdLst/>
              <a:ahLst/>
              <a:cxnLst/>
              <a:rect l="l" t="t" r="r" b="b"/>
              <a:pathLst>
                <a:path w="1848731" h="54097" extrusionOk="0">
                  <a:moveTo>
                    <a:pt x="0" y="0"/>
                  </a:moveTo>
                  <a:lnTo>
                    <a:pt x="1848731" y="0"/>
                  </a:lnTo>
                  <a:lnTo>
                    <a:pt x="1848731" y="54097"/>
                  </a:lnTo>
                  <a:lnTo>
                    <a:pt x="0" y="54097"/>
                  </a:lnTo>
                  <a:close/>
                </a:path>
              </a:pathLst>
            </a:custGeom>
            <a:solidFill>
              <a:srgbClr val="F1BAC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26" name="Google Shape;2226;p306"/>
            <p:cNvSpPr/>
            <p:nvPr/>
          </p:nvSpPr>
          <p:spPr>
            <a:xfrm>
              <a:off x="2975975" y="3457256"/>
              <a:ext cx="3361114" cy="54232"/>
            </a:xfrm>
            <a:custGeom>
              <a:avLst/>
              <a:gdLst/>
              <a:ahLst/>
              <a:cxnLst/>
              <a:rect l="l" t="t" r="r" b="b"/>
              <a:pathLst>
                <a:path w="1954136" h="54097" extrusionOk="0">
                  <a:moveTo>
                    <a:pt x="0" y="0"/>
                  </a:moveTo>
                  <a:lnTo>
                    <a:pt x="1954137" y="0"/>
                  </a:lnTo>
                  <a:lnTo>
                    <a:pt x="1954137" y="54097"/>
                  </a:lnTo>
                  <a:lnTo>
                    <a:pt x="0" y="54097"/>
                  </a:lnTo>
                  <a:close/>
                </a:path>
              </a:pathLst>
            </a:custGeom>
            <a:solidFill>
              <a:srgbClr val="6E2A3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27" name="Google Shape;2227;p306"/>
            <p:cNvSpPr/>
            <p:nvPr/>
          </p:nvSpPr>
          <p:spPr>
            <a:xfrm>
              <a:off x="2975975" y="3524949"/>
              <a:ext cx="3978537" cy="54232"/>
            </a:xfrm>
            <a:custGeom>
              <a:avLst/>
              <a:gdLst/>
              <a:ahLst/>
              <a:cxnLst/>
              <a:rect l="l" t="t" r="r" b="b"/>
              <a:pathLst>
                <a:path w="2313103" h="54097" extrusionOk="0">
                  <a:moveTo>
                    <a:pt x="0" y="0"/>
                  </a:moveTo>
                  <a:lnTo>
                    <a:pt x="2313104" y="0"/>
                  </a:lnTo>
                  <a:lnTo>
                    <a:pt x="2313104" y="54097"/>
                  </a:lnTo>
                  <a:lnTo>
                    <a:pt x="0" y="54097"/>
                  </a:lnTo>
                  <a:close/>
                </a:path>
              </a:pathLst>
            </a:custGeom>
            <a:solidFill>
              <a:srgbClr val="DB536A"/>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28" name="Google Shape;2228;p306"/>
            <p:cNvSpPr/>
            <p:nvPr/>
          </p:nvSpPr>
          <p:spPr>
            <a:xfrm>
              <a:off x="2975975" y="3592735"/>
              <a:ext cx="2735829" cy="54232"/>
            </a:xfrm>
            <a:custGeom>
              <a:avLst/>
              <a:gdLst/>
              <a:ahLst/>
              <a:cxnLst/>
              <a:rect l="l" t="t" r="r" b="b"/>
              <a:pathLst>
                <a:path w="1590598" h="54097" extrusionOk="0">
                  <a:moveTo>
                    <a:pt x="0" y="0"/>
                  </a:moveTo>
                  <a:lnTo>
                    <a:pt x="1590598" y="0"/>
                  </a:lnTo>
                  <a:lnTo>
                    <a:pt x="1590598" y="54097"/>
                  </a:lnTo>
                  <a:lnTo>
                    <a:pt x="0" y="54097"/>
                  </a:lnTo>
                  <a:close/>
                </a:path>
              </a:pathLst>
            </a:custGeom>
            <a:solidFill>
              <a:srgbClr val="F1BAC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29" name="Google Shape;2229;p306"/>
            <p:cNvSpPr/>
            <p:nvPr/>
          </p:nvSpPr>
          <p:spPr>
            <a:xfrm>
              <a:off x="2975975" y="3702509"/>
              <a:ext cx="2831963" cy="54232"/>
            </a:xfrm>
            <a:custGeom>
              <a:avLst/>
              <a:gdLst/>
              <a:ahLst/>
              <a:cxnLst/>
              <a:rect l="l" t="t" r="r" b="b"/>
              <a:pathLst>
                <a:path w="1646490" h="54097" extrusionOk="0">
                  <a:moveTo>
                    <a:pt x="0" y="0"/>
                  </a:moveTo>
                  <a:lnTo>
                    <a:pt x="1646491" y="0"/>
                  </a:lnTo>
                  <a:lnTo>
                    <a:pt x="1646491" y="54097"/>
                  </a:lnTo>
                  <a:lnTo>
                    <a:pt x="0" y="54097"/>
                  </a:lnTo>
                  <a:close/>
                </a:path>
              </a:pathLst>
            </a:custGeom>
            <a:solidFill>
              <a:srgbClr val="6E2A3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30" name="Google Shape;2230;p306"/>
            <p:cNvSpPr/>
            <p:nvPr/>
          </p:nvSpPr>
          <p:spPr>
            <a:xfrm>
              <a:off x="2975975" y="3770297"/>
              <a:ext cx="3356363" cy="54232"/>
            </a:xfrm>
            <a:custGeom>
              <a:avLst/>
              <a:gdLst/>
              <a:ahLst/>
              <a:cxnLst/>
              <a:rect l="l" t="t" r="r" b="b"/>
              <a:pathLst>
                <a:path w="1951374" h="54097" extrusionOk="0">
                  <a:moveTo>
                    <a:pt x="0" y="0"/>
                  </a:moveTo>
                  <a:lnTo>
                    <a:pt x="1951375" y="0"/>
                  </a:lnTo>
                  <a:lnTo>
                    <a:pt x="1951375" y="54097"/>
                  </a:lnTo>
                  <a:lnTo>
                    <a:pt x="0" y="54097"/>
                  </a:lnTo>
                  <a:close/>
                </a:path>
              </a:pathLst>
            </a:custGeom>
            <a:solidFill>
              <a:srgbClr val="DB536A"/>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31" name="Google Shape;2231;p306"/>
            <p:cNvSpPr/>
            <p:nvPr/>
          </p:nvSpPr>
          <p:spPr>
            <a:xfrm>
              <a:off x="2975975" y="3837990"/>
              <a:ext cx="2212082" cy="54232"/>
            </a:xfrm>
            <a:custGeom>
              <a:avLst/>
              <a:gdLst/>
              <a:ahLst/>
              <a:cxnLst/>
              <a:rect l="l" t="t" r="r" b="b"/>
              <a:pathLst>
                <a:path w="1286094" h="54097" extrusionOk="0">
                  <a:moveTo>
                    <a:pt x="0" y="0"/>
                  </a:moveTo>
                  <a:lnTo>
                    <a:pt x="1286095" y="0"/>
                  </a:lnTo>
                  <a:lnTo>
                    <a:pt x="1286095" y="54097"/>
                  </a:lnTo>
                  <a:lnTo>
                    <a:pt x="0" y="54097"/>
                  </a:lnTo>
                  <a:close/>
                </a:path>
              </a:pathLst>
            </a:custGeom>
            <a:solidFill>
              <a:srgbClr val="F1BAC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32" name="Google Shape;2232;p306"/>
            <p:cNvSpPr/>
            <p:nvPr/>
          </p:nvSpPr>
          <p:spPr>
            <a:xfrm>
              <a:off x="2975975" y="3947859"/>
              <a:ext cx="2568779" cy="54232"/>
            </a:xfrm>
            <a:custGeom>
              <a:avLst/>
              <a:gdLst/>
              <a:ahLst/>
              <a:cxnLst/>
              <a:rect l="l" t="t" r="r" b="b"/>
              <a:pathLst>
                <a:path w="1493476" h="54097" extrusionOk="0">
                  <a:moveTo>
                    <a:pt x="0" y="0"/>
                  </a:moveTo>
                  <a:lnTo>
                    <a:pt x="1493477" y="0"/>
                  </a:lnTo>
                  <a:lnTo>
                    <a:pt x="1493477" y="54097"/>
                  </a:lnTo>
                  <a:lnTo>
                    <a:pt x="0" y="54097"/>
                  </a:lnTo>
                  <a:close/>
                </a:path>
              </a:pathLst>
            </a:custGeom>
            <a:solidFill>
              <a:srgbClr val="6E2A3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33" name="Google Shape;2233;p306"/>
            <p:cNvSpPr/>
            <p:nvPr/>
          </p:nvSpPr>
          <p:spPr>
            <a:xfrm>
              <a:off x="2975975" y="4015551"/>
              <a:ext cx="3359148" cy="54232"/>
            </a:xfrm>
            <a:custGeom>
              <a:avLst/>
              <a:gdLst/>
              <a:ahLst/>
              <a:cxnLst/>
              <a:rect l="l" t="t" r="r" b="b"/>
              <a:pathLst>
                <a:path w="1952993" h="54097" extrusionOk="0">
                  <a:moveTo>
                    <a:pt x="0" y="0"/>
                  </a:moveTo>
                  <a:lnTo>
                    <a:pt x="1952994" y="0"/>
                  </a:lnTo>
                  <a:lnTo>
                    <a:pt x="1952994" y="54097"/>
                  </a:lnTo>
                  <a:lnTo>
                    <a:pt x="0" y="54097"/>
                  </a:lnTo>
                  <a:close/>
                </a:path>
              </a:pathLst>
            </a:custGeom>
            <a:solidFill>
              <a:srgbClr val="DB536A"/>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34" name="Google Shape;2234;p306"/>
            <p:cNvSpPr/>
            <p:nvPr/>
          </p:nvSpPr>
          <p:spPr>
            <a:xfrm>
              <a:off x="2975975" y="4083339"/>
              <a:ext cx="1584667" cy="54232"/>
            </a:xfrm>
            <a:custGeom>
              <a:avLst/>
              <a:gdLst/>
              <a:ahLst/>
              <a:cxnLst/>
              <a:rect l="l" t="t" r="r" b="b"/>
              <a:pathLst>
                <a:path w="921318" h="54097" extrusionOk="0">
                  <a:moveTo>
                    <a:pt x="0" y="0"/>
                  </a:moveTo>
                  <a:lnTo>
                    <a:pt x="921319" y="0"/>
                  </a:lnTo>
                  <a:lnTo>
                    <a:pt x="921319" y="54097"/>
                  </a:lnTo>
                  <a:lnTo>
                    <a:pt x="0" y="54097"/>
                  </a:lnTo>
                  <a:close/>
                </a:path>
              </a:pathLst>
            </a:custGeom>
            <a:solidFill>
              <a:srgbClr val="F1BAC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35" name="Google Shape;2235;p306"/>
            <p:cNvSpPr/>
            <p:nvPr/>
          </p:nvSpPr>
          <p:spPr>
            <a:xfrm>
              <a:off x="2975975" y="4193112"/>
              <a:ext cx="2300356" cy="54232"/>
            </a:xfrm>
            <a:custGeom>
              <a:avLst/>
              <a:gdLst/>
              <a:ahLst/>
              <a:cxnLst/>
              <a:rect l="l" t="t" r="r" b="b"/>
              <a:pathLst>
                <a:path w="1337416" h="54097" extrusionOk="0">
                  <a:moveTo>
                    <a:pt x="0" y="0"/>
                  </a:moveTo>
                  <a:lnTo>
                    <a:pt x="1337417" y="0"/>
                  </a:lnTo>
                  <a:lnTo>
                    <a:pt x="1337417" y="54097"/>
                  </a:lnTo>
                  <a:lnTo>
                    <a:pt x="0" y="54097"/>
                  </a:lnTo>
                  <a:close/>
                </a:path>
              </a:pathLst>
            </a:custGeom>
            <a:solidFill>
              <a:srgbClr val="6E2A3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36" name="Google Shape;2236;p306"/>
            <p:cNvSpPr/>
            <p:nvPr/>
          </p:nvSpPr>
          <p:spPr>
            <a:xfrm>
              <a:off x="2975975" y="4260900"/>
              <a:ext cx="3005562" cy="54232"/>
            </a:xfrm>
            <a:custGeom>
              <a:avLst/>
              <a:gdLst/>
              <a:ahLst/>
              <a:cxnLst/>
              <a:rect l="l" t="t" r="r" b="b"/>
              <a:pathLst>
                <a:path w="1747420" h="54097" extrusionOk="0">
                  <a:moveTo>
                    <a:pt x="0" y="0"/>
                  </a:moveTo>
                  <a:lnTo>
                    <a:pt x="1747420" y="0"/>
                  </a:lnTo>
                  <a:lnTo>
                    <a:pt x="1747420" y="54097"/>
                  </a:lnTo>
                  <a:lnTo>
                    <a:pt x="0" y="54097"/>
                  </a:lnTo>
                  <a:close/>
                </a:path>
              </a:pathLst>
            </a:custGeom>
            <a:solidFill>
              <a:srgbClr val="DB536A"/>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37" name="Google Shape;2237;p306"/>
            <p:cNvSpPr/>
            <p:nvPr/>
          </p:nvSpPr>
          <p:spPr>
            <a:xfrm>
              <a:off x="2975975" y="4328593"/>
              <a:ext cx="1417127" cy="54232"/>
            </a:xfrm>
            <a:custGeom>
              <a:avLst/>
              <a:gdLst/>
              <a:ahLst/>
              <a:cxnLst/>
              <a:rect l="l" t="t" r="r" b="b"/>
              <a:pathLst>
                <a:path w="823911" h="54097" extrusionOk="0">
                  <a:moveTo>
                    <a:pt x="0" y="0"/>
                  </a:moveTo>
                  <a:lnTo>
                    <a:pt x="823912" y="0"/>
                  </a:lnTo>
                  <a:lnTo>
                    <a:pt x="823912" y="54097"/>
                  </a:lnTo>
                  <a:lnTo>
                    <a:pt x="0" y="54097"/>
                  </a:lnTo>
                  <a:close/>
                </a:path>
              </a:pathLst>
            </a:custGeom>
            <a:solidFill>
              <a:srgbClr val="F1BAC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38" name="Google Shape;2238;p306"/>
            <p:cNvSpPr txBox="1"/>
            <p:nvPr/>
          </p:nvSpPr>
          <p:spPr>
            <a:xfrm>
              <a:off x="7425210" y="2145470"/>
              <a:ext cx="408300" cy="1932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2D2D2D"/>
                  </a:solidFill>
                  <a:latin typeface="Arial"/>
                  <a:ea typeface="Arial"/>
                  <a:cs typeface="Arial"/>
                  <a:sym typeface="Arial"/>
                </a:rPr>
                <a:t>51%</a:t>
              </a:r>
              <a:endParaRPr sz="700" b="0" i="0" u="none" strike="noStrike" cap="none">
                <a:solidFill>
                  <a:srgbClr val="2D2D2D"/>
                </a:solidFill>
                <a:latin typeface="Arial"/>
                <a:ea typeface="Arial"/>
                <a:cs typeface="Arial"/>
                <a:sym typeface="Arial"/>
              </a:endParaRPr>
            </a:p>
          </p:txBody>
        </p:sp>
        <p:sp>
          <p:nvSpPr>
            <p:cNvPr id="2239" name="Google Shape;2239;p306"/>
            <p:cNvSpPr txBox="1"/>
            <p:nvPr/>
          </p:nvSpPr>
          <p:spPr>
            <a:xfrm>
              <a:off x="7963300" y="2229013"/>
              <a:ext cx="408300" cy="1932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2D2D2D"/>
                  </a:solidFill>
                  <a:latin typeface="Arial"/>
                  <a:ea typeface="Arial"/>
                  <a:cs typeface="Arial"/>
                  <a:sym typeface="Arial"/>
                </a:rPr>
                <a:t>57%</a:t>
              </a:r>
              <a:endParaRPr sz="700" b="0" i="0" u="none" strike="noStrike" cap="none">
                <a:solidFill>
                  <a:srgbClr val="2D2D2D"/>
                </a:solidFill>
                <a:latin typeface="Arial"/>
                <a:ea typeface="Arial"/>
                <a:cs typeface="Arial"/>
                <a:sym typeface="Arial"/>
              </a:endParaRPr>
            </a:p>
          </p:txBody>
        </p:sp>
        <p:sp>
          <p:nvSpPr>
            <p:cNvPr id="2240" name="Google Shape;2240;p306"/>
            <p:cNvSpPr txBox="1"/>
            <p:nvPr/>
          </p:nvSpPr>
          <p:spPr>
            <a:xfrm>
              <a:off x="6831090" y="2311540"/>
              <a:ext cx="408300" cy="1932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2D2D2D"/>
                  </a:solidFill>
                  <a:latin typeface="Arial"/>
                  <a:ea typeface="Arial"/>
                  <a:cs typeface="Arial"/>
                  <a:sym typeface="Arial"/>
                </a:rPr>
                <a:t>44%</a:t>
              </a:r>
              <a:endParaRPr sz="700" b="0" i="0" u="none" strike="noStrike" cap="none">
                <a:solidFill>
                  <a:srgbClr val="2D2D2D"/>
                </a:solidFill>
                <a:latin typeface="Arial"/>
                <a:ea typeface="Arial"/>
                <a:cs typeface="Arial"/>
                <a:sym typeface="Arial"/>
              </a:endParaRPr>
            </a:p>
          </p:txBody>
        </p:sp>
        <p:sp>
          <p:nvSpPr>
            <p:cNvPr id="2241" name="Google Shape;2241;p306"/>
            <p:cNvSpPr txBox="1"/>
            <p:nvPr/>
          </p:nvSpPr>
          <p:spPr>
            <a:xfrm>
              <a:off x="7245825" y="2394130"/>
              <a:ext cx="408300" cy="1932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2D2D2D"/>
                  </a:solidFill>
                  <a:latin typeface="Arial"/>
                  <a:ea typeface="Arial"/>
                  <a:cs typeface="Arial"/>
                  <a:sym typeface="Arial"/>
                </a:rPr>
                <a:t>49%</a:t>
              </a:r>
              <a:endParaRPr sz="700" b="0" i="0" u="none" strike="noStrike" cap="none">
                <a:solidFill>
                  <a:srgbClr val="2D2D2D"/>
                </a:solidFill>
                <a:latin typeface="Arial"/>
                <a:ea typeface="Arial"/>
                <a:cs typeface="Arial"/>
                <a:sym typeface="Arial"/>
              </a:endParaRPr>
            </a:p>
          </p:txBody>
        </p:sp>
        <p:sp>
          <p:nvSpPr>
            <p:cNvPr id="2242" name="Google Shape;2242;p306"/>
            <p:cNvSpPr txBox="1"/>
            <p:nvPr/>
          </p:nvSpPr>
          <p:spPr>
            <a:xfrm>
              <a:off x="7511800" y="2474267"/>
              <a:ext cx="408300" cy="1932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2D2D2D"/>
                  </a:solidFill>
                  <a:latin typeface="Arial"/>
                  <a:ea typeface="Arial"/>
                  <a:cs typeface="Arial"/>
                  <a:sym typeface="Arial"/>
                </a:rPr>
                <a:t>52%</a:t>
              </a:r>
              <a:endParaRPr sz="700" b="0" i="0" u="none" strike="noStrike" cap="none">
                <a:solidFill>
                  <a:srgbClr val="2D2D2D"/>
                </a:solidFill>
                <a:latin typeface="Arial"/>
                <a:ea typeface="Arial"/>
                <a:cs typeface="Arial"/>
                <a:sym typeface="Arial"/>
              </a:endParaRPr>
            </a:p>
          </p:txBody>
        </p:sp>
        <p:sp>
          <p:nvSpPr>
            <p:cNvPr id="2243" name="Google Shape;2243;p306"/>
            <p:cNvSpPr txBox="1"/>
            <p:nvPr/>
          </p:nvSpPr>
          <p:spPr>
            <a:xfrm>
              <a:off x="6979789" y="2550317"/>
              <a:ext cx="408300" cy="1932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2D2D2D"/>
                  </a:solidFill>
                  <a:latin typeface="Arial"/>
                  <a:ea typeface="Arial"/>
                  <a:cs typeface="Arial"/>
                  <a:sym typeface="Arial"/>
                </a:rPr>
                <a:t>46%</a:t>
              </a:r>
              <a:endParaRPr sz="700" b="0" i="0" u="none" strike="noStrike" cap="none">
                <a:solidFill>
                  <a:srgbClr val="2D2D2D"/>
                </a:solidFill>
                <a:latin typeface="Arial"/>
                <a:ea typeface="Arial"/>
                <a:cs typeface="Arial"/>
                <a:sym typeface="Arial"/>
              </a:endParaRPr>
            </a:p>
          </p:txBody>
        </p:sp>
        <p:sp>
          <p:nvSpPr>
            <p:cNvPr id="2244" name="Google Shape;2244;p306"/>
            <p:cNvSpPr txBox="1"/>
            <p:nvPr/>
          </p:nvSpPr>
          <p:spPr>
            <a:xfrm>
              <a:off x="7174399" y="2642017"/>
              <a:ext cx="408300" cy="1932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2D2D2D"/>
                  </a:solidFill>
                  <a:latin typeface="Arial"/>
                  <a:ea typeface="Arial"/>
                  <a:cs typeface="Arial"/>
                  <a:sym typeface="Arial"/>
                </a:rPr>
                <a:t>48%</a:t>
              </a:r>
              <a:endParaRPr sz="700" b="0" i="0" u="none" strike="noStrike" cap="none">
                <a:solidFill>
                  <a:srgbClr val="2D2D2D"/>
                </a:solidFill>
                <a:latin typeface="Arial"/>
                <a:ea typeface="Arial"/>
                <a:cs typeface="Arial"/>
                <a:sym typeface="Arial"/>
              </a:endParaRPr>
            </a:p>
          </p:txBody>
        </p:sp>
        <p:sp>
          <p:nvSpPr>
            <p:cNvPr id="2245" name="Google Shape;2245;p306"/>
            <p:cNvSpPr txBox="1"/>
            <p:nvPr/>
          </p:nvSpPr>
          <p:spPr>
            <a:xfrm>
              <a:off x="7406644" y="2711113"/>
              <a:ext cx="408300" cy="1932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2D2D2D"/>
                  </a:solidFill>
                  <a:latin typeface="Arial"/>
                  <a:ea typeface="Arial"/>
                  <a:cs typeface="Arial"/>
                  <a:sym typeface="Arial"/>
                </a:rPr>
                <a:t>51%</a:t>
              </a:r>
              <a:endParaRPr sz="700" b="0" i="0" u="none" strike="noStrike" cap="none">
                <a:solidFill>
                  <a:srgbClr val="2D2D2D"/>
                </a:solidFill>
                <a:latin typeface="Arial"/>
                <a:ea typeface="Arial"/>
                <a:cs typeface="Arial"/>
                <a:sym typeface="Arial"/>
              </a:endParaRPr>
            </a:p>
          </p:txBody>
        </p:sp>
        <p:sp>
          <p:nvSpPr>
            <p:cNvPr id="2246" name="Google Shape;2246;p306"/>
            <p:cNvSpPr txBox="1"/>
            <p:nvPr/>
          </p:nvSpPr>
          <p:spPr>
            <a:xfrm>
              <a:off x="6896884" y="2802140"/>
              <a:ext cx="408300" cy="1932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2D2D2D"/>
                  </a:solidFill>
                  <a:latin typeface="Arial"/>
                  <a:ea typeface="Arial"/>
                  <a:cs typeface="Arial"/>
                  <a:sym typeface="Arial"/>
                </a:rPr>
                <a:t>45%</a:t>
              </a:r>
              <a:endParaRPr sz="700" b="0" i="0" u="none" strike="noStrike" cap="none">
                <a:solidFill>
                  <a:srgbClr val="2D2D2D"/>
                </a:solidFill>
                <a:latin typeface="Arial"/>
                <a:ea typeface="Arial"/>
                <a:cs typeface="Arial"/>
                <a:sym typeface="Arial"/>
              </a:endParaRPr>
            </a:p>
          </p:txBody>
        </p:sp>
        <p:sp>
          <p:nvSpPr>
            <p:cNvPr id="2247" name="Google Shape;2247;p306"/>
            <p:cNvSpPr txBox="1"/>
            <p:nvPr/>
          </p:nvSpPr>
          <p:spPr>
            <a:xfrm>
              <a:off x="6622939" y="2882300"/>
              <a:ext cx="408300" cy="1932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2D2D2D"/>
                  </a:solidFill>
                  <a:latin typeface="Arial"/>
                  <a:ea typeface="Arial"/>
                  <a:cs typeface="Arial"/>
                  <a:sym typeface="Arial"/>
                </a:rPr>
                <a:t>42%</a:t>
              </a:r>
              <a:endParaRPr sz="700" b="0" i="0" u="none" strike="noStrike" cap="none">
                <a:solidFill>
                  <a:srgbClr val="2D2D2D"/>
                </a:solidFill>
                <a:latin typeface="Arial"/>
                <a:ea typeface="Arial"/>
                <a:cs typeface="Arial"/>
                <a:sym typeface="Arial"/>
              </a:endParaRPr>
            </a:p>
          </p:txBody>
        </p:sp>
        <p:sp>
          <p:nvSpPr>
            <p:cNvPr id="2248" name="Google Shape;2248;p306"/>
            <p:cNvSpPr txBox="1"/>
            <p:nvPr/>
          </p:nvSpPr>
          <p:spPr>
            <a:xfrm>
              <a:off x="7326229" y="2965642"/>
              <a:ext cx="408300" cy="1932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2D2D2D"/>
                  </a:solidFill>
                  <a:latin typeface="Arial"/>
                  <a:ea typeface="Arial"/>
                  <a:cs typeface="Arial"/>
                  <a:sym typeface="Arial"/>
                </a:rPr>
                <a:t>50%</a:t>
              </a:r>
              <a:endParaRPr sz="700" b="0" i="0" u="none" strike="noStrike" cap="none">
                <a:solidFill>
                  <a:srgbClr val="2D2D2D"/>
                </a:solidFill>
                <a:latin typeface="Arial"/>
                <a:ea typeface="Arial"/>
                <a:cs typeface="Arial"/>
                <a:sym typeface="Arial"/>
              </a:endParaRPr>
            </a:p>
          </p:txBody>
        </p:sp>
        <p:sp>
          <p:nvSpPr>
            <p:cNvPr id="2249" name="Google Shape;2249;p306"/>
            <p:cNvSpPr txBox="1"/>
            <p:nvPr/>
          </p:nvSpPr>
          <p:spPr>
            <a:xfrm>
              <a:off x="6100619" y="3051148"/>
              <a:ext cx="408300" cy="1932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2D2D2D"/>
                  </a:solidFill>
                  <a:latin typeface="Arial"/>
                  <a:ea typeface="Arial"/>
                  <a:cs typeface="Arial"/>
                  <a:sym typeface="Arial"/>
                </a:rPr>
                <a:t>36%</a:t>
              </a:r>
              <a:endParaRPr sz="700" b="0" i="0" u="none" strike="noStrike" cap="none">
                <a:solidFill>
                  <a:srgbClr val="2D2D2D"/>
                </a:solidFill>
                <a:latin typeface="Arial"/>
                <a:ea typeface="Arial"/>
                <a:cs typeface="Arial"/>
                <a:sym typeface="Arial"/>
              </a:endParaRPr>
            </a:p>
          </p:txBody>
        </p:sp>
        <p:sp>
          <p:nvSpPr>
            <p:cNvPr id="2250" name="Google Shape;2250;p306"/>
            <p:cNvSpPr txBox="1"/>
            <p:nvPr/>
          </p:nvSpPr>
          <p:spPr>
            <a:xfrm>
              <a:off x="6457644" y="3127570"/>
              <a:ext cx="408300" cy="1932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2D2D2D"/>
                  </a:solidFill>
                  <a:latin typeface="Arial"/>
                  <a:ea typeface="Arial"/>
                  <a:cs typeface="Arial"/>
                  <a:sym typeface="Arial"/>
                </a:rPr>
                <a:t>40%</a:t>
              </a:r>
              <a:endParaRPr sz="700" b="0" i="0" u="none" strike="noStrike" cap="none">
                <a:solidFill>
                  <a:srgbClr val="2D2D2D"/>
                </a:solidFill>
                <a:latin typeface="Arial"/>
                <a:ea typeface="Arial"/>
                <a:cs typeface="Arial"/>
                <a:sym typeface="Arial"/>
              </a:endParaRPr>
            </a:p>
          </p:txBody>
        </p:sp>
        <p:sp>
          <p:nvSpPr>
            <p:cNvPr id="2251" name="Google Shape;2251;p306"/>
            <p:cNvSpPr txBox="1"/>
            <p:nvPr/>
          </p:nvSpPr>
          <p:spPr>
            <a:xfrm>
              <a:off x="6806354" y="3203973"/>
              <a:ext cx="408300" cy="1932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2D2D2D"/>
                  </a:solidFill>
                  <a:latin typeface="Arial"/>
                  <a:ea typeface="Arial"/>
                  <a:cs typeface="Arial"/>
                  <a:sym typeface="Arial"/>
                </a:rPr>
                <a:t>44%</a:t>
              </a:r>
              <a:endParaRPr sz="700" b="0" i="0" u="none" strike="noStrike" cap="none">
                <a:solidFill>
                  <a:srgbClr val="2D2D2D"/>
                </a:solidFill>
                <a:latin typeface="Arial"/>
                <a:ea typeface="Arial"/>
                <a:cs typeface="Arial"/>
                <a:sym typeface="Arial"/>
              </a:endParaRPr>
            </a:p>
          </p:txBody>
        </p:sp>
        <p:sp>
          <p:nvSpPr>
            <p:cNvPr id="2252" name="Google Shape;2252;p306"/>
            <p:cNvSpPr txBox="1"/>
            <p:nvPr/>
          </p:nvSpPr>
          <p:spPr>
            <a:xfrm>
              <a:off x="6094444" y="3288048"/>
              <a:ext cx="408300" cy="1932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2D2D2D"/>
                  </a:solidFill>
                  <a:latin typeface="Arial"/>
                  <a:ea typeface="Arial"/>
                  <a:cs typeface="Arial"/>
                  <a:sym typeface="Arial"/>
                </a:rPr>
                <a:t>36%</a:t>
              </a:r>
              <a:endParaRPr sz="700" b="0" i="0" u="none" strike="noStrike" cap="none">
                <a:solidFill>
                  <a:srgbClr val="2D2D2D"/>
                </a:solidFill>
                <a:latin typeface="Arial"/>
                <a:ea typeface="Arial"/>
                <a:cs typeface="Arial"/>
                <a:sym typeface="Arial"/>
              </a:endParaRPr>
            </a:p>
          </p:txBody>
        </p:sp>
        <p:sp>
          <p:nvSpPr>
            <p:cNvPr id="2253" name="Google Shape;2253;p306"/>
            <p:cNvSpPr txBox="1"/>
            <p:nvPr/>
          </p:nvSpPr>
          <p:spPr>
            <a:xfrm>
              <a:off x="6276919" y="3372870"/>
              <a:ext cx="408300" cy="1932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2D2D2D"/>
                  </a:solidFill>
                  <a:latin typeface="Arial"/>
                  <a:ea typeface="Arial"/>
                  <a:cs typeface="Arial"/>
                  <a:sym typeface="Arial"/>
                </a:rPr>
                <a:t>38%</a:t>
              </a:r>
              <a:endParaRPr sz="700" b="0" i="0" u="none" strike="noStrike" cap="none">
                <a:solidFill>
                  <a:srgbClr val="2D2D2D"/>
                </a:solidFill>
                <a:latin typeface="Arial"/>
                <a:ea typeface="Arial"/>
                <a:cs typeface="Arial"/>
                <a:sym typeface="Arial"/>
              </a:endParaRPr>
            </a:p>
          </p:txBody>
        </p:sp>
        <p:sp>
          <p:nvSpPr>
            <p:cNvPr id="2254" name="Google Shape;2254;p306"/>
            <p:cNvSpPr txBox="1"/>
            <p:nvPr/>
          </p:nvSpPr>
          <p:spPr>
            <a:xfrm>
              <a:off x="6878313" y="3457170"/>
              <a:ext cx="408300" cy="1932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2D2D2D"/>
                  </a:solidFill>
                  <a:latin typeface="Arial"/>
                  <a:ea typeface="Arial"/>
                  <a:cs typeface="Arial"/>
                  <a:sym typeface="Arial"/>
                </a:rPr>
                <a:t>45%</a:t>
              </a:r>
              <a:endParaRPr sz="700" b="0" i="0" u="none" strike="noStrike" cap="none">
                <a:solidFill>
                  <a:srgbClr val="2D2D2D"/>
                </a:solidFill>
                <a:latin typeface="Arial"/>
                <a:ea typeface="Arial"/>
                <a:cs typeface="Arial"/>
                <a:sym typeface="Arial"/>
              </a:endParaRPr>
            </a:p>
          </p:txBody>
        </p:sp>
        <p:sp>
          <p:nvSpPr>
            <p:cNvPr id="2255" name="Google Shape;2255;p306"/>
            <p:cNvSpPr txBox="1"/>
            <p:nvPr/>
          </p:nvSpPr>
          <p:spPr>
            <a:xfrm>
              <a:off x="5650773" y="3531925"/>
              <a:ext cx="408300" cy="1932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2D2D2D"/>
                  </a:solidFill>
                  <a:latin typeface="Arial"/>
                  <a:ea typeface="Arial"/>
                  <a:cs typeface="Arial"/>
                  <a:sym typeface="Arial"/>
                </a:rPr>
                <a:t>31%</a:t>
              </a:r>
              <a:endParaRPr sz="700" b="0" i="0" u="none" strike="noStrike" cap="none">
                <a:solidFill>
                  <a:srgbClr val="2D2D2D"/>
                </a:solidFill>
                <a:latin typeface="Arial"/>
                <a:ea typeface="Arial"/>
                <a:cs typeface="Arial"/>
                <a:sym typeface="Arial"/>
              </a:endParaRPr>
            </a:p>
          </p:txBody>
        </p:sp>
        <p:sp>
          <p:nvSpPr>
            <p:cNvPr id="2256" name="Google Shape;2256;p306"/>
            <p:cNvSpPr txBox="1"/>
            <p:nvPr/>
          </p:nvSpPr>
          <p:spPr>
            <a:xfrm>
              <a:off x="5749303" y="3624358"/>
              <a:ext cx="408300" cy="1932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2D2D2D"/>
                  </a:solidFill>
                  <a:latin typeface="Arial"/>
                  <a:ea typeface="Arial"/>
                  <a:cs typeface="Arial"/>
                  <a:sym typeface="Arial"/>
                </a:rPr>
                <a:t>32%</a:t>
              </a:r>
              <a:endParaRPr sz="700" b="0" i="0" u="none" strike="noStrike" cap="none">
                <a:solidFill>
                  <a:srgbClr val="2D2D2D"/>
                </a:solidFill>
                <a:latin typeface="Arial"/>
                <a:ea typeface="Arial"/>
                <a:cs typeface="Arial"/>
                <a:sym typeface="Arial"/>
              </a:endParaRPr>
            </a:p>
          </p:txBody>
        </p:sp>
        <p:sp>
          <p:nvSpPr>
            <p:cNvPr id="2257" name="Google Shape;2257;p306"/>
            <p:cNvSpPr txBox="1"/>
            <p:nvPr/>
          </p:nvSpPr>
          <p:spPr>
            <a:xfrm>
              <a:off x="6276928" y="3700770"/>
              <a:ext cx="408300" cy="1932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2D2D2D"/>
                  </a:solidFill>
                  <a:latin typeface="Arial"/>
                  <a:ea typeface="Arial"/>
                  <a:cs typeface="Arial"/>
                  <a:sym typeface="Arial"/>
                </a:rPr>
                <a:t>38%</a:t>
              </a:r>
              <a:endParaRPr sz="700" b="0" i="0" u="none" strike="noStrike" cap="none">
                <a:solidFill>
                  <a:srgbClr val="2D2D2D"/>
                </a:solidFill>
                <a:latin typeface="Arial"/>
                <a:ea typeface="Arial"/>
                <a:cs typeface="Arial"/>
                <a:sym typeface="Arial"/>
              </a:endParaRPr>
            </a:p>
          </p:txBody>
        </p:sp>
        <p:sp>
          <p:nvSpPr>
            <p:cNvPr id="2258" name="Google Shape;2258;p306"/>
            <p:cNvSpPr txBox="1"/>
            <p:nvPr/>
          </p:nvSpPr>
          <p:spPr>
            <a:xfrm>
              <a:off x="5130268" y="3773747"/>
              <a:ext cx="408300" cy="1932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2D2D2D"/>
                  </a:solidFill>
                  <a:latin typeface="Arial"/>
                  <a:ea typeface="Arial"/>
                  <a:cs typeface="Arial"/>
                  <a:sym typeface="Arial"/>
                </a:rPr>
                <a:t>25%</a:t>
              </a:r>
              <a:endParaRPr sz="700" b="0" i="0" u="none" strike="noStrike" cap="none">
                <a:solidFill>
                  <a:srgbClr val="2D2D2D"/>
                </a:solidFill>
                <a:latin typeface="Arial"/>
                <a:ea typeface="Arial"/>
                <a:cs typeface="Arial"/>
                <a:sym typeface="Arial"/>
              </a:endParaRPr>
            </a:p>
          </p:txBody>
        </p:sp>
        <p:sp>
          <p:nvSpPr>
            <p:cNvPr id="2259" name="Google Shape;2259;p306"/>
            <p:cNvSpPr txBox="1"/>
            <p:nvPr/>
          </p:nvSpPr>
          <p:spPr>
            <a:xfrm>
              <a:off x="5485035" y="3869705"/>
              <a:ext cx="408300" cy="1932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2D2D2D"/>
                  </a:solidFill>
                  <a:latin typeface="Arial"/>
                  <a:ea typeface="Arial"/>
                  <a:cs typeface="Arial"/>
                  <a:sym typeface="Arial"/>
                </a:rPr>
                <a:t>29%</a:t>
              </a:r>
              <a:endParaRPr sz="700" b="0" i="0" u="none" strike="noStrike" cap="none">
                <a:solidFill>
                  <a:srgbClr val="2D2D2D"/>
                </a:solidFill>
                <a:latin typeface="Arial"/>
                <a:ea typeface="Arial"/>
                <a:cs typeface="Arial"/>
                <a:sym typeface="Arial"/>
              </a:endParaRPr>
            </a:p>
          </p:txBody>
        </p:sp>
        <p:sp>
          <p:nvSpPr>
            <p:cNvPr id="2260" name="Google Shape;2260;p306"/>
            <p:cNvSpPr txBox="1"/>
            <p:nvPr/>
          </p:nvSpPr>
          <p:spPr>
            <a:xfrm>
              <a:off x="6276928" y="3948995"/>
              <a:ext cx="408300" cy="1932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2D2D2D"/>
                  </a:solidFill>
                  <a:latin typeface="Arial"/>
                  <a:ea typeface="Arial"/>
                  <a:cs typeface="Arial"/>
                  <a:sym typeface="Arial"/>
                </a:rPr>
                <a:t>38%</a:t>
              </a:r>
              <a:endParaRPr sz="700" b="0" i="0" u="none" strike="noStrike" cap="none">
                <a:solidFill>
                  <a:srgbClr val="2D2D2D"/>
                </a:solidFill>
                <a:latin typeface="Arial"/>
                <a:ea typeface="Arial"/>
                <a:cs typeface="Arial"/>
                <a:sym typeface="Arial"/>
              </a:endParaRPr>
            </a:p>
          </p:txBody>
        </p:sp>
        <p:sp>
          <p:nvSpPr>
            <p:cNvPr id="2261" name="Google Shape;2261;p306"/>
            <p:cNvSpPr txBox="1"/>
            <p:nvPr/>
          </p:nvSpPr>
          <p:spPr>
            <a:xfrm>
              <a:off x="4504287" y="4022535"/>
              <a:ext cx="408300" cy="1932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2D2D2D"/>
                  </a:solidFill>
                  <a:latin typeface="Arial"/>
                  <a:ea typeface="Arial"/>
                  <a:cs typeface="Arial"/>
                  <a:sym typeface="Arial"/>
                </a:rPr>
                <a:t>18%</a:t>
              </a:r>
              <a:endParaRPr sz="700" b="0" i="0" u="none" strike="noStrike" cap="none">
                <a:solidFill>
                  <a:srgbClr val="2D2D2D"/>
                </a:solidFill>
                <a:latin typeface="Arial"/>
                <a:ea typeface="Arial"/>
                <a:cs typeface="Arial"/>
                <a:sym typeface="Arial"/>
              </a:endParaRPr>
            </a:p>
          </p:txBody>
        </p:sp>
        <p:sp>
          <p:nvSpPr>
            <p:cNvPr id="2262" name="Google Shape;2262;p306"/>
            <p:cNvSpPr txBox="1"/>
            <p:nvPr/>
          </p:nvSpPr>
          <p:spPr>
            <a:xfrm>
              <a:off x="5208464" y="4112200"/>
              <a:ext cx="408300" cy="1932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2D2D2D"/>
                  </a:solidFill>
                  <a:latin typeface="Arial"/>
                  <a:ea typeface="Arial"/>
                  <a:cs typeface="Arial"/>
                  <a:sym typeface="Arial"/>
                </a:rPr>
                <a:t>26%</a:t>
              </a:r>
              <a:endParaRPr sz="700" b="0" i="0" u="none" strike="noStrike" cap="none">
                <a:solidFill>
                  <a:srgbClr val="2D2D2D"/>
                </a:solidFill>
                <a:latin typeface="Arial"/>
                <a:ea typeface="Arial"/>
                <a:cs typeface="Arial"/>
                <a:sym typeface="Arial"/>
              </a:endParaRPr>
            </a:p>
          </p:txBody>
        </p:sp>
        <p:sp>
          <p:nvSpPr>
            <p:cNvPr id="2263" name="Google Shape;2263;p306"/>
            <p:cNvSpPr txBox="1"/>
            <p:nvPr/>
          </p:nvSpPr>
          <p:spPr>
            <a:xfrm>
              <a:off x="5905684" y="4191040"/>
              <a:ext cx="408300" cy="1932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2D2D2D"/>
                  </a:solidFill>
                  <a:latin typeface="Arial"/>
                  <a:ea typeface="Arial"/>
                  <a:cs typeface="Arial"/>
                  <a:sym typeface="Arial"/>
                </a:rPr>
                <a:t>34%</a:t>
              </a:r>
              <a:endParaRPr sz="700" b="0" i="0" u="none" strike="noStrike" cap="none">
                <a:solidFill>
                  <a:srgbClr val="2D2D2D"/>
                </a:solidFill>
                <a:latin typeface="Arial"/>
                <a:ea typeface="Arial"/>
                <a:cs typeface="Arial"/>
                <a:sym typeface="Arial"/>
              </a:endParaRPr>
            </a:p>
          </p:txBody>
        </p:sp>
        <p:sp>
          <p:nvSpPr>
            <p:cNvPr id="2264" name="Google Shape;2264;p306"/>
            <p:cNvSpPr txBox="1"/>
            <p:nvPr/>
          </p:nvSpPr>
          <p:spPr>
            <a:xfrm>
              <a:off x="4330821" y="4266975"/>
              <a:ext cx="408300" cy="1932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2D2D2D"/>
                  </a:solidFill>
                  <a:latin typeface="Arial"/>
                  <a:ea typeface="Arial"/>
                  <a:cs typeface="Arial"/>
                  <a:sym typeface="Arial"/>
                </a:rPr>
                <a:t>16%</a:t>
              </a:r>
              <a:endParaRPr sz="700" b="0" i="0" u="none" strike="noStrike" cap="none">
                <a:solidFill>
                  <a:srgbClr val="2D2D2D"/>
                </a:solidFill>
                <a:latin typeface="Arial"/>
                <a:ea typeface="Arial"/>
                <a:cs typeface="Arial"/>
                <a:sym typeface="Arial"/>
              </a:endParaRPr>
            </a:p>
          </p:txBody>
        </p:sp>
      </p:grpSp>
      <p:sp>
        <p:nvSpPr>
          <p:cNvPr id="2265" name="Google Shape;2265;p306"/>
          <p:cNvSpPr txBox="1"/>
          <p:nvPr/>
        </p:nvSpPr>
        <p:spPr>
          <a:xfrm>
            <a:off x="1101600" y="1642360"/>
            <a:ext cx="410700" cy="10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2266" name="Google Shape;2266;p306"/>
          <p:cNvSpPr txBox="1"/>
          <p:nvPr/>
        </p:nvSpPr>
        <p:spPr>
          <a:xfrm>
            <a:off x="1161350" y="1660836"/>
            <a:ext cx="1477800" cy="24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850">
                <a:solidFill>
                  <a:schemeClr val="dk1"/>
                </a:solidFill>
              </a:rPr>
              <a:t>Ziņošana</a:t>
            </a:r>
            <a:r>
              <a:rPr lang="en" sz="850" b="0" i="0" u="none" strike="noStrike" cap="none">
                <a:solidFill>
                  <a:schemeClr val="dk1"/>
                </a:solidFill>
                <a:latin typeface="Arial"/>
                <a:ea typeface="Arial"/>
                <a:cs typeface="Arial"/>
                <a:sym typeface="Arial"/>
              </a:rPr>
              <a:t> </a:t>
            </a:r>
            <a:r>
              <a:rPr lang="en" sz="850">
                <a:solidFill>
                  <a:schemeClr val="dk1"/>
                </a:solidFill>
              </a:rPr>
              <a:t>- </a:t>
            </a:r>
            <a:r>
              <a:rPr lang="en" sz="850" b="0" i="0" u="none" strike="noStrike" cap="none">
                <a:solidFill>
                  <a:schemeClr val="dk1"/>
                </a:solidFill>
                <a:latin typeface="Arial"/>
                <a:ea typeface="Arial"/>
                <a:cs typeface="Arial"/>
                <a:sym typeface="Arial"/>
              </a:rPr>
              <a:t>FY2025</a:t>
            </a:r>
            <a:endParaRPr sz="85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2267" name="Google Shape;2267;p306"/>
          <p:cNvSpPr txBox="1"/>
          <p:nvPr/>
        </p:nvSpPr>
        <p:spPr>
          <a:xfrm>
            <a:off x="2432700" y="1660836"/>
            <a:ext cx="1477800" cy="24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50"/>
              <a:buFont typeface="Arial"/>
              <a:buNone/>
            </a:pPr>
            <a:r>
              <a:rPr lang="en" sz="850">
                <a:solidFill>
                  <a:schemeClr val="dk1"/>
                </a:solidFill>
              </a:rPr>
              <a:t>Ziņošana</a:t>
            </a:r>
            <a:r>
              <a:rPr lang="en" sz="850" b="0" i="0" u="none" strike="noStrike" cap="none">
                <a:solidFill>
                  <a:schemeClr val="dk1"/>
                </a:solidFill>
                <a:latin typeface="Arial"/>
                <a:ea typeface="Arial"/>
                <a:cs typeface="Arial"/>
                <a:sym typeface="Arial"/>
              </a:rPr>
              <a:t> </a:t>
            </a:r>
            <a:r>
              <a:rPr lang="en" sz="850">
                <a:solidFill>
                  <a:schemeClr val="dk1"/>
                </a:solidFill>
              </a:rPr>
              <a:t>-</a:t>
            </a:r>
            <a:r>
              <a:rPr lang="en" sz="850" b="0" i="0" u="none" strike="noStrike" cap="none">
                <a:solidFill>
                  <a:schemeClr val="dk1"/>
                </a:solidFill>
                <a:latin typeface="Arial"/>
                <a:ea typeface="Arial"/>
                <a:cs typeface="Arial"/>
                <a:sym typeface="Arial"/>
              </a:rPr>
              <a:t> FY2026</a:t>
            </a:r>
            <a:endParaRPr sz="85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2268" name="Google Shape;2268;p306"/>
          <p:cNvSpPr txBox="1"/>
          <p:nvPr/>
        </p:nvSpPr>
        <p:spPr>
          <a:xfrm>
            <a:off x="375950" y="1660813"/>
            <a:ext cx="627000" cy="24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850">
                <a:solidFill>
                  <a:schemeClr val="dk1"/>
                </a:solidFill>
              </a:rPr>
              <a:t>Kopumā</a:t>
            </a:r>
            <a:endParaRPr sz="1200" b="0" i="0" u="none" strike="noStrike" cap="none">
              <a:solidFill>
                <a:schemeClr val="dk1"/>
              </a:solidFill>
              <a:latin typeface="Arial"/>
              <a:ea typeface="Arial"/>
              <a:cs typeface="Arial"/>
              <a:sym typeface="Arial"/>
            </a:endParaRPr>
          </a:p>
        </p:txBody>
      </p:sp>
      <p:sp>
        <p:nvSpPr>
          <p:cNvPr id="2269" name="Google Shape;2269;p306"/>
          <p:cNvSpPr txBox="1"/>
          <p:nvPr/>
        </p:nvSpPr>
        <p:spPr>
          <a:xfrm>
            <a:off x="301222" y="1826790"/>
            <a:ext cx="2692200" cy="2249400"/>
          </a:xfrm>
          <a:prstGeom prst="rect">
            <a:avLst/>
          </a:prstGeom>
          <a:noFill/>
          <a:ln>
            <a:noFill/>
          </a:ln>
        </p:spPr>
        <p:txBody>
          <a:bodyPr spcFirstLastPara="1" wrap="square" lIns="91425" tIns="91425" rIns="91425" bIns="91425" anchor="t" anchorCtr="0">
            <a:noAutofit/>
          </a:bodyPr>
          <a:lstStyle/>
          <a:p>
            <a:pPr marL="0" lvl="0" indent="0" algn="r" rtl="0">
              <a:lnSpc>
                <a:spcPct val="180000"/>
              </a:lnSpc>
              <a:spcBef>
                <a:spcPts val="0"/>
              </a:spcBef>
              <a:spcAft>
                <a:spcPts val="0"/>
              </a:spcAft>
              <a:buClr>
                <a:schemeClr val="dk1"/>
              </a:buClr>
              <a:buSzPts val="1100"/>
              <a:buFont typeface="Arial"/>
              <a:buNone/>
            </a:pPr>
            <a:r>
              <a:rPr lang="en" sz="900" dirty="0">
                <a:solidFill>
                  <a:schemeClr val="dk1"/>
                </a:solidFill>
              </a:rPr>
              <a:t>Labāks vides sniegums</a:t>
            </a:r>
            <a:endParaRPr sz="900" dirty="0">
              <a:solidFill>
                <a:schemeClr val="dk1"/>
              </a:solidFill>
            </a:endParaRPr>
          </a:p>
          <a:p>
            <a:pPr marL="0" lvl="0" indent="0" algn="r" rtl="0">
              <a:lnSpc>
                <a:spcPct val="180000"/>
              </a:lnSpc>
              <a:spcBef>
                <a:spcPts val="0"/>
              </a:spcBef>
              <a:spcAft>
                <a:spcPts val="0"/>
              </a:spcAft>
              <a:buClr>
                <a:schemeClr val="dk1"/>
              </a:buClr>
              <a:buSzPts val="1100"/>
              <a:buFont typeface="Arial"/>
              <a:buNone/>
            </a:pPr>
            <a:r>
              <a:rPr lang="en" sz="900" dirty="0">
                <a:solidFill>
                  <a:schemeClr val="dk1"/>
                </a:solidFill>
              </a:rPr>
              <a:t>Uzlabota iesaiste ar ieinteresētajām pusēm </a:t>
            </a:r>
            <a:endParaRPr sz="900" dirty="0">
              <a:solidFill>
                <a:schemeClr val="dk1"/>
              </a:solidFill>
            </a:endParaRPr>
          </a:p>
          <a:p>
            <a:pPr marL="0" lvl="0" indent="0" algn="r" rtl="0">
              <a:lnSpc>
                <a:spcPct val="180000"/>
              </a:lnSpc>
              <a:spcBef>
                <a:spcPts val="0"/>
              </a:spcBef>
              <a:spcAft>
                <a:spcPts val="0"/>
              </a:spcAft>
              <a:buClr>
                <a:schemeClr val="dk1"/>
              </a:buClr>
              <a:buSzPts val="1100"/>
              <a:buFont typeface="Arial"/>
              <a:buNone/>
            </a:pPr>
            <a:r>
              <a:rPr lang="en" sz="900" dirty="0">
                <a:solidFill>
                  <a:schemeClr val="dk1"/>
                </a:solidFill>
              </a:rPr>
              <a:t>Riska mazināšana</a:t>
            </a:r>
            <a:endParaRPr sz="900" dirty="0">
              <a:solidFill>
                <a:schemeClr val="dk1"/>
              </a:solidFill>
            </a:endParaRPr>
          </a:p>
          <a:p>
            <a:pPr marL="0" lvl="0" indent="0" algn="r" rtl="0">
              <a:lnSpc>
                <a:spcPct val="180000"/>
              </a:lnSpc>
              <a:spcBef>
                <a:spcPts val="0"/>
              </a:spcBef>
              <a:spcAft>
                <a:spcPts val="0"/>
              </a:spcAft>
              <a:buClr>
                <a:schemeClr val="dk1"/>
              </a:buClr>
              <a:buSzPts val="1100"/>
              <a:buFont typeface="Arial"/>
              <a:buNone/>
            </a:pPr>
            <a:r>
              <a:rPr lang="en" sz="900" dirty="0">
                <a:solidFill>
                  <a:schemeClr val="dk1"/>
                </a:solidFill>
              </a:rPr>
              <a:t>Labāks sociālais sniegums</a:t>
            </a:r>
            <a:endParaRPr sz="900" dirty="0">
              <a:solidFill>
                <a:schemeClr val="dk1"/>
              </a:solidFill>
            </a:endParaRPr>
          </a:p>
          <a:p>
            <a:pPr marL="0" lvl="0" indent="0" algn="r" rtl="0">
              <a:lnSpc>
                <a:spcPct val="180000"/>
              </a:lnSpc>
              <a:spcBef>
                <a:spcPts val="0"/>
              </a:spcBef>
              <a:spcAft>
                <a:spcPts val="0"/>
              </a:spcAft>
              <a:buClr>
                <a:schemeClr val="dk1"/>
              </a:buClr>
              <a:buSzPts val="1100"/>
              <a:buFont typeface="Arial"/>
              <a:buNone/>
            </a:pPr>
            <a:r>
              <a:rPr lang="en" sz="900" dirty="0">
                <a:solidFill>
                  <a:schemeClr val="dk1"/>
                </a:solidFill>
              </a:rPr>
              <a:t>Efektīvāka korporatīvā pārvaldība</a:t>
            </a:r>
            <a:endParaRPr sz="900" dirty="0">
              <a:solidFill>
                <a:schemeClr val="dk1"/>
              </a:solidFill>
            </a:endParaRPr>
          </a:p>
          <a:p>
            <a:pPr marL="0" lvl="0" indent="0" algn="r" rtl="0">
              <a:lnSpc>
                <a:spcPct val="180000"/>
              </a:lnSpc>
              <a:spcBef>
                <a:spcPts val="0"/>
              </a:spcBef>
              <a:spcAft>
                <a:spcPts val="0"/>
              </a:spcAft>
              <a:buClr>
                <a:schemeClr val="dk1"/>
              </a:buClr>
              <a:buSzPts val="1100"/>
              <a:buFont typeface="Arial"/>
              <a:buNone/>
            </a:pPr>
            <a:r>
              <a:rPr lang="en" sz="900" dirty="0">
                <a:solidFill>
                  <a:schemeClr val="dk1"/>
                </a:solidFill>
              </a:rPr>
              <a:t>Konkurētspējas priekšrocība</a:t>
            </a:r>
            <a:endParaRPr sz="900" dirty="0">
              <a:solidFill>
                <a:schemeClr val="dk1"/>
              </a:solidFill>
            </a:endParaRPr>
          </a:p>
          <a:p>
            <a:pPr marL="0" lvl="0" indent="0" algn="r" rtl="0">
              <a:lnSpc>
                <a:spcPct val="180000"/>
              </a:lnSpc>
              <a:spcBef>
                <a:spcPts val="0"/>
              </a:spcBef>
              <a:spcAft>
                <a:spcPts val="0"/>
              </a:spcAft>
              <a:buClr>
                <a:schemeClr val="dk1"/>
              </a:buClr>
              <a:buSzPts val="1100"/>
              <a:buFont typeface="Arial"/>
              <a:buNone/>
            </a:pPr>
            <a:r>
              <a:rPr lang="en" sz="900" dirty="0">
                <a:solidFill>
                  <a:schemeClr val="dk1"/>
                </a:solidFill>
              </a:rPr>
              <a:t>Pieeja kapitālam/zemākas kapitāla izmaksas</a:t>
            </a:r>
            <a:endParaRPr sz="900" dirty="0">
              <a:solidFill>
                <a:schemeClr val="dk1"/>
              </a:solidFill>
            </a:endParaRPr>
          </a:p>
          <a:p>
            <a:pPr marL="0" lvl="0" indent="0" algn="r" rtl="0">
              <a:lnSpc>
                <a:spcPct val="180000"/>
              </a:lnSpc>
              <a:spcBef>
                <a:spcPts val="0"/>
              </a:spcBef>
              <a:spcAft>
                <a:spcPts val="0"/>
              </a:spcAft>
              <a:buClr>
                <a:schemeClr val="dk1"/>
              </a:buClr>
              <a:buSzPts val="1100"/>
              <a:buFont typeface="Arial"/>
              <a:buNone/>
            </a:pPr>
            <a:r>
              <a:rPr lang="en" sz="900" dirty="0">
                <a:solidFill>
                  <a:schemeClr val="dk1"/>
                </a:solidFill>
              </a:rPr>
              <a:t>Ieņēmumu pieaugums</a:t>
            </a:r>
            <a:endParaRPr sz="900" dirty="0">
              <a:solidFill>
                <a:schemeClr val="dk1"/>
              </a:solidFill>
            </a:endParaRPr>
          </a:p>
          <a:p>
            <a:pPr marL="0" lvl="0" indent="0" algn="r" rtl="0">
              <a:lnSpc>
                <a:spcPct val="180000"/>
              </a:lnSpc>
              <a:spcBef>
                <a:spcPts val="0"/>
              </a:spcBef>
              <a:spcAft>
                <a:spcPts val="0"/>
              </a:spcAft>
              <a:buClr>
                <a:schemeClr val="dk1"/>
              </a:buClr>
              <a:buSzPts val="1100"/>
              <a:buFont typeface="Arial"/>
              <a:buNone/>
            </a:pPr>
            <a:r>
              <a:rPr lang="en" sz="900" dirty="0">
                <a:solidFill>
                  <a:schemeClr val="dk1"/>
                </a:solidFill>
              </a:rPr>
              <a:t>Izmaksu ietaupījumi</a:t>
            </a:r>
            <a:endParaRPr sz="700" dirty="0">
              <a:solidFill>
                <a:schemeClr val="dk1"/>
              </a:solidFill>
            </a:endParaRPr>
          </a:p>
          <a:p>
            <a:pPr marL="0" lvl="0" indent="0" algn="l" rtl="0">
              <a:lnSpc>
                <a:spcPct val="180000"/>
              </a:lnSpc>
              <a:spcBef>
                <a:spcPts val="0"/>
              </a:spcBef>
              <a:spcAft>
                <a:spcPts val="0"/>
              </a:spcAft>
              <a:buNone/>
            </a:pPr>
            <a:endParaRPr sz="1200" dirty="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3"/>
        <p:cNvGrpSpPr/>
        <p:nvPr/>
      </p:nvGrpSpPr>
      <p:grpSpPr>
        <a:xfrm>
          <a:off x="0" y="0"/>
          <a:ext cx="0" cy="0"/>
          <a:chOff x="0" y="0"/>
          <a:chExt cx="0" cy="0"/>
        </a:xfrm>
      </p:grpSpPr>
      <p:sp>
        <p:nvSpPr>
          <p:cNvPr id="2274" name="Google Shape;2274;p307"/>
          <p:cNvSpPr txBox="1">
            <a:spLocks noGrp="1"/>
          </p:cNvSpPr>
          <p:nvPr>
            <p:ph type="title"/>
          </p:nvPr>
        </p:nvSpPr>
        <p:spPr>
          <a:xfrm>
            <a:off x="332175" y="324000"/>
            <a:ext cx="8479500" cy="695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2000">
                <a:latin typeface="Helvetica Neue Light"/>
                <a:ea typeface="Helvetica Neue Light"/>
                <a:cs typeface="Helvetica Neue Light"/>
                <a:sym typeface="Helvetica Neue Light"/>
              </a:rPr>
              <a:t>Daudzām organizācijām CSRD būs katalizators biznesa transformācijai</a:t>
            </a:r>
            <a:endParaRPr sz="2200"/>
          </a:p>
          <a:p>
            <a:pPr marL="0" lvl="0" indent="0" algn="l" rtl="0">
              <a:lnSpc>
                <a:spcPct val="110000"/>
              </a:lnSpc>
              <a:spcBef>
                <a:spcPts val="1200"/>
              </a:spcBef>
              <a:spcAft>
                <a:spcPts val="0"/>
              </a:spcAft>
              <a:buSzPts val="2400"/>
              <a:buNone/>
            </a:pPr>
            <a:endParaRPr sz="2200"/>
          </a:p>
        </p:txBody>
      </p:sp>
      <p:sp>
        <p:nvSpPr>
          <p:cNvPr id="2275" name="Google Shape;2275;p307"/>
          <p:cNvSpPr txBox="1"/>
          <p:nvPr/>
        </p:nvSpPr>
        <p:spPr>
          <a:xfrm>
            <a:off x="3221925" y="1273150"/>
            <a:ext cx="5348100" cy="355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900"/>
              <a:buFont typeface="Arial"/>
              <a:buNone/>
            </a:pPr>
            <a:r>
              <a:rPr lang="en" sz="900" b="1">
                <a:solidFill>
                  <a:schemeClr val="dk1"/>
                </a:solidFill>
              </a:rPr>
              <a:t>Jautājums: </a:t>
            </a:r>
            <a:r>
              <a:rPr lang="en" sz="900">
                <a:solidFill>
                  <a:schemeClr val="dk1"/>
                </a:solidFill>
              </a:rPr>
              <a:t>Vai CSRD ir pamudinājis jūsu uzņēmuma vadību pievērst lielāku uzmanību ilgtspējai, pieņemot biznesa lēmumus?</a:t>
            </a:r>
            <a:endParaRPr sz="900" i="0" u="none" strike="noStrike" cap="none">
              <a:solidFill>
                <a:schemeClr val="dk1"/>
              </a:solidFill>
            </a:endParaRPr>
          </a:p>
        </p:txBody>
      </p:sp>
      <p:sp>
        <p:nvSpPr>
          <p:cNvPr id="2276" name="Google Shape;2276;p307"/>
          <p:cNvSpPr txBox="1"/>
          <p:nvPr/>
        </p:nvSpPr>
        <p:spPr>
          <a:xfrm>
            <a:off x="247350" y="4451000"/>
            <a:ext cx="4239000" cy="35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700" b="0" i="0" u="none" strike="noStrike" cap="none">
              <a:solidFill>
                <a:schemeClr val="accent6"/>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 sz="700">
                <a:solidFill>
                  <a:schemeClr val="accent6"/>
                </a:solidFill>
              </a:rPr>
              <a:t>Avots: PwC Globālā CSRD aptauja 2024</a:t>
            </a:r>
            <a:endParaRPr sz="700">
              <a:solidFill>
                <a:schemeClr val="accent6"/>
              </a:solidFill>
            </a:endParaRPr>
          </a:p>
          <a:p>
            <a:pPr marL="0" marR="0" lvl="0" indent="0" algn="l" rtl="0">
              <a:lnSpc>
                <a:spcPct val="100000"/>
              </a:lnSpc>
              <a:spcBef>
                <a:spcPts val="1200"/>
              </a:spcBef>
              <a:spcAft>
                <a:spcPts val="0"/>
              </a:spcAft>
              <a:buClr>
                <a:srgbClr val="000000"/>
              </a:buClr>
              <a:buSzPts val="700"/>
              <a:buFont typeface="Arial"/>
              <a:buNone/>
            </a:pPr>
            <a:endParaRPr sz="700">
              <a:solidFill>
                <a:schemeClr val="accent6"/>
              </a:solidFill>
            </a:endParaRPr>
          </a:p>
        </p:txBody>
      </p:sp>
      <p:sp>
        <p:nvSpPr>
          <p:cNvPr id="2277" name="Google Shape;2277;p307"/>
          <p:cNvSpPr/>
          <p:nvPr/>
        </p:nvSpPr>
        <p:spPr>
          <a:xfrm>
            <a:off x="822625" y="3335475"/>
            <a:ext cx="1218600" cy="49200"/>
          </a:xfrm>
          <a:prstGeom prst="rect">
            <a:avLst/>
          </a:prstGeom>
          <a:solidFill>
            <a:schemeClr val="dk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8" name="Google Shape;2278;p307"/>
          <p:cNvSpPr/>
          <p:nvPr/>
        </p:nvSpPr>
        <p:spPr>
          <a:xfrm>
            <a:off x="2313225" y="3335475"/>
            <a:ext cx="1218600" cy="49200"/>
          </a:xfrm>
          <a:prstGeom prst="rect">
            <a:avLst/>
          </a:prstGeom>
          <a:solidFill>
            <a:srgbClr val="DB536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9" name="Google Shape;2279;p307"/>
          <p:cNvSpPr/>
          <p:nvPr/>
        </p:nvSpPr>
        <p:spPr>
          <a:xfrm>
            <a:off x="3828175" y="3029475"/>
            <a:ext cx="1218600" cy="355200"/>
          </a:xfrm>
          <a:prstGeom prst="rect">
            <a:avLst/>
          </a:prstGeom>
          <a:solidFill>
            <a:srgbClr val="DB536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0" name="Google Shape;2280;p307"/>
          <p:cNvSpPr/>
          <p:nvPr/>
        </p:nvSpPr>
        <p:spPr>
          <a:xfrm>
            <a:off x="5343125" y="2141775"/>
            <a:ext cx="1218600" cy="1242900"/>
          </a:xfrm>
          <a:prstGeom prst="rect">
            <a:avLst/>
          </a:prstGeom>
          <a:solidFill>
            <a:srgbClr val="DB536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1" name="Google Shape;2281;p307"/>
          <p:cNvSpPr/>
          <p:nvPr/>
        </p:nvSpPr>
        <p:spPr>
          <a:xfrm>
            <a:off x="6833725" y="2946100"/>
            <a:ext cx="1218600" cy="438600"/>
          </a:xfrm>
          <a:prstGeom prst="rect">
            <a:avLst/>
          </a:prstGeom>
          <a:solidFill>
            <a:srgbClr val="DB536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2" name="Google Shape;2282;p307"/>
          <p:cNvSpPr txBox="1"/>
          <p:nvPr/>
        </p:nvSpPr>
        <p:spPr>
          <a:xfrm>
            <a:off x="4199270" y="2767910"/>
            <a:ext cx="503100" cy="251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900"/>
              <a:buFont typeface="Arial"/>
              <a:buNone/>
            </a:pPr>
            <a:r>
              <a:rPr lang="en" sz="900" b="0" i="0" u="none" strike="noStrike" cap="none">
                <a:solidFill>
                  <a:schemeClr val="dk1"/>
                </a:solidFill>
                <a:latin typeface="Arial"/>
                <a:ea typeface="Arial"/>
                <a:cs typeface="Arial"/>
                <a:sym typeface="Arial"/>
              </a:rPr>
              <a:t>17%</a:t>
            </a:r>
            <a:endParaRPr sz="900" b="0" i="0" u="none" strike="noStrike" cap="none">
              <a:solidFill>
                <a:schemeClr val="dk1"/>
              </a:solidFill>
              <a:latin typeface="Arial"/>
              <a:ea typeface="Arial"/>
              <a:cs typeface="Arial"/>
              <a:sym typeface="Arial"/>
            </a:endParaRPr>
          </a:p>
        </p:txBody>
      </p:sp>
      <p:sp>
        <p:nvSpPr>
          <p:cNvPr id="2283" name="Google Shape;2283;p307"/>
          <p:cNvSpPr txBox="1"/>
          <p:nvPr/>
        </p:nvSpPr>
        <p:spPr>
          <a:xfrm>
            <a:off x="1181370" y="3066935"/>
            <a:ext cx="503100" cy="251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900"/>
              <a:buFont typeface="Arial"/>
              <a:buNone/>
            </a:pPr>
            <a:r>
              <a:rPr lang="en" sz="900" b="0" i="0" u="none" strike="noStrike" cap="none">
                <a:solidFill>
                  <a:schemeClr val="dk1"/>
                </a:solidFill>
                <a:latin typeface="Arial"/>
                <a:ea typeface="Arial"/>
                <a:cs typeface="Arial"/>
                <a:sym typeface="Arial"/>
              </a:rPr>
              <a:t>2%</a:t>
            </a:r>
            <a:endParaRPr sz="900" b="0" i="0" u="none" strike="noStrike" cap="none">
              <a:solidFill>
                <a:schemeClr val="dk1"/>
              </a:solidFill>
              <a:latin typeface="Arial"/>
              <a:ea typeface="Arial"/>
              <a:cs typeface="Arial"/>
              <a:sym typeface="Arial"/>
            </a:endParaRPr>
          </a:p>
        </p:txBody>
      </p:sp>
      <p:sp>
        <p:nvSpPr>
          <p:cNvPr id="2284" name="Google Shape;2284;p307"/>
          <p:cNvSpPr txBox="1"/>
          <p:nvPr/>
        </p:nvSpPr>
        <p:spPr>
          <a:xfrm>
            <a:off x="5700883" y="1882398"/>
            <a:ext cx="503100" cy="251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900"/>
              <a:buFont typeface="Arial"/>
              <a:buNone/>
            </a:pPr>
            <a:r>
              <a:rPr lang="en" sz="900" b="0" i="0" u="none" strike="noStrike" cap="none">
                <a:solidFill>
                  <a:schemeClr val="dk1"/>
                </a:solidFill>
                <a:latin typeface="Arial"/>
                <a:ea typeface="Arial"/>
                <a:cs typeface="Arial"/>
                <a:sym typeface="Arial"/>
              </a:rPr>
              <a:t>59%</a:t>
            </a:r>
            <a:endParaRPr sz="900" b="0" i="0" u="none" strike="noStrike" cap="none">
              <a:solidFill>
                <a:schemeClr val="dk1"/>
              </a:solidFill>
              <a:latin typeface="Arial"/>
              <a:ea typeface="Arial"/>
              <a:cs typeface="Arial"/>
              <a:sym typeface="Arial"/>
            </a:endParaRPr>
          </a:p>
        </p:txBody>
      </p:sp>
      <p:sp>
        <p:nvSpPr>
          <p:cNvPr id="2285" name="Google Shape;2285;p307"/>
          <p:cNvSpPr txBox="1"/>
          <p:nvPr/>
        </p:nvSpPr>
        <p:spPr>
          <a:xfrm>
            <a:off x="7202483" y="2665998"/>
            <a:ext cx="503100" cy="251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900"/>
              <a:buFont typeface="Arial"/>
              <a:buNone/>
            </a:pPr>
            <a:r>
              <a:rPr lang="en" sz="900" b="0" i="0" u="none" strike="noStrike" cap="none">
                <a:solidFill>
                  <a:schemeClr val="dk1"/>
                </a:solidFill>
                <a:latin typeface="Arial"/>
                <a:ea typeface="Arial"/>
                <a:cs typeface="Arial"/>
                <a:sym typeface="Arial"/>
              </a:rPr>
              <a:t>20%</a:t>
            </a:r>
            <a:endParaRPr sz="900" b="0" i="0" u="none" strike="noStrike" cap="none">
              <a:solidFill>
                <a:schemeClr val="dk1"/>
              </a:solidFill>
              <a:latin typeface="Arial"/>
              <a:ea typeface="Arial"/>
              <a:cs typeface="Arial"/>
              <a:sym typeface="Arial"/>
            </a:endParaRPr>
          </a:p>
        </p:txBody>
      </p:sp>
      <p:sp>
        <p:nvSpPr>
          <p:cNvPr id="2286" name="Google Shape;2286;p307"/>
          <p:cNvSpPr txBox="1"/>
          <p:nvPr/>
        </p:nvSpPr>
        <p:spPr>
          <a:xfrm>
            <a:off x="2672283" y="3066935"/>
            <a:ext cx="503100" cy="251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900"/>
              <a:buFont typeface="Arial"/>
              <a:buNone/>
            </a:pPr>
            <a:r>
              <a:rPr lang="en" sz="900" b="0" i="0" u="none" strike="noStrike" cap="none">
                <a:solidFill>
                  <a:schemeClr val="dk1"/>
                </a:solidFill>
                <a:latin typeface="Arial"/>
                <a:ea typeface="Arial"/>
                <a:cs typeface="Arial"/>
                <a:sym typeface="Arial"/>
              </a:rPr>
              <a:t>1%</a:t>
            </a:r>
            <a:endParaRPr sz="900" b="0" i="0" u="none" strike="noStrike" cap="none">
              <a:solidFill>
                <a:schemeClr val="dk1"/>
              </a:solidFill>
              <a:latin typeface="Arial"/>
              <a:ea typeface="Arial"/>
              <a:cs typeface="Arial"/>
              <a:sym typeface="Arial"/>
            </a:endParaRPr>
          </a:p>
        </p:txBody>
      </p:sp>
      <p:sp>
        <p:nvSpPr>
          <p:cNvPr id="2287" name="Google Shape;2287;p307"/>
          <p:cNvSpPr txBox="1"/>
          <p:nvPr/>
        </p:nvSpPr>
        <p:spPr>
          <a:xfrm>
            <a:off x="822632" y="3401525"/>
            <a:ext cx="1218600" cy="251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900"/>
              <a:buFont typeface="Arial"/>
              <a:buNone/>
            </a:pPr>
            <a:r>
              <a:rPr lang="en" sz="900">
                <a:solidFill>
                  <a:schemeClr val="dk1"/>
                </a:solidFill>
              </a:rPr>
              <a:t>Nezin</a:t>
            </a:r>
            <a:endParaRPr sz="900" b="0" i="0" u="none" strike="noStrike" cap="none">
              <a:solidFill>
                <a:schemeClr val="dk1"/>
              </a:solidFill>
              <a:latin typeface="Arial"/>
              <a:ea typeface="Arial"/>
              <a:cs typeface="Arial"/>
              <a:sym typeface="Arial"/>
            </a:endParaRPr>
          </a:p>
        </p:txBody>
      </p:sp>
      <p:sp>
        <p:nvSpPr>
          <p:cNvPr id="2288" name="Google Shape;2288;p307"/>
          <p:cNvSpPr txBox="1"/>
          <p:nvPr/>
        </p:nvSpPr>
        <p:spPr>
          <a:xfrm>
            <a:off x="2313232" y="3401525"/>
            <a:ext cx="1218600" cy="251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900"/>
              <a:buFont typeface="Arial"/>
              <a:buNone/>
            </a:pPr>
            <a:r>
              <a:rPr lang="en" sz="900">
                <a:solidFill>
                  <a:schemeClr val="dk1"/>
                </a:solidFill>
              </a:rPr>
              <a:t>Nē, nav plānu ņemt vērā ilgtspējas aspektus</a:t>
            </a:r>
            <a:endParaRPr sz="900">
              <a:solidFill>
                <a:schemeClr val="dk1"/>
              </a:solidFill>
            </a:endParaRPr>
          </a:p>
          <a:p>
            <a:pPr marL="0" marR="0" lvl="0" indent="0" algn="ctr" rtl="0">
              <a:lnSpc>
                <a:spcPct val="115000"/>
              </a:lnSpc>
              <a:spcBef>
                <a:spcPts val="0"/>
              </a:spcBef>
              <a:spcAft>
                <a:spcPts val="0"/>
              </a:spcAft>
              <a:buClr>
                <a:srgbClr val="000000"/>
              </a:buClr>
              <a:buSzPts val="900"/>
              <a:buFont typeface="Arial"/>
              <a:buNone/>
            </a:pPr>
            <a:endParaRPr sz="900">
              <a:solidFill>
                <a:schemeClr val="dk1"/>
              </a:solidFill>
            </a:endParaRPr>
          </a:p>
        </p:txBody>
      </p:sp>
      <p:sp>
        <p:nvSpPr>
          <p:cNvPr id="2289" name="Google Shape;2289;p307"/>
          <p:cNvSpPr txBox="1"/>
          <p:nvPr/>
        </p:nvSpPr>
        <p:spPr>
          <a:xfrm>
            <a:off x="3819072" y="3401525"/>
            <a:ext cx="1218600" cy="251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900"/>
              <a:buFont typeface="Arial"/>
              <a:buNone/>
            </a:pPr>
            <a:r>
              <a:rPr lang="en" sz="900" b="0" i="0" u="none" strike="noStrike" cap="none">
                <a:solidFill>
                  <a:schemeClr val="dk1"/>
                </a:solidFill>
                <a:latin typeface="Arial"/>
                <a:ea typeface="Arial"/>
                <a:cs typeface="Arial"/>
                <a:sym typeface="Arial"/>
              </a:rPr>
              <a:t>N</a:t>
            </a:r>
            <a:r>
              <a:rPr lang="en" sz="900">
                <a:solidFill>
                  <a:schemeClr val="dk1"/>
                </a:solidFill>
              </a:rPr>
              <a:t>ē, bet ilgtspēja tiks ņemta vērā</a:t>
            </a:r>
            <a:endParaRPr sz="900">
              <a:solidFill>
                <a:schemeClr val="dk1"/>
              </a:solidFill>
            </a:endParaRPr>
          </a:p>
          <a:p>
            <a:pPr marL="0" marR="0" lvl="0" indent="0" algn="ctr" rtl="0">
              <a:lnSpc>
                <a:spcPct val="115000"/>
              </a:lnSpc>
              <a:spcBef>
                <a:spcPts val="0"/>
              </a:spcBef>
              <a:spcAft>
                <a:spcPts val="0"/>
              </a:spcAft>
              <a:buClr>
                <a:srgbClr val="000000"/>
              </a:buClr>
              <a:buSzPts val="900"/>
              <a:buFont typeface="Arial"/>
              <a:buNone/>
            </a:pPr>
            <a:endParaRPr sz="900">
              <a:solidFill>
                <a:schemeClr val="dk1"/>
              </a:solidFill>
            </a:endParaRPr>
          </a:p>
        </p:txBody>
      </p:sp>
      <p:sp>
        <p:nvSpPr>
          <p:cNvPr id="2290" name="Google Shape;2290;p307"/>
          <p:cNvSpPr txBox="1"/>
          <p:nvPr/>
        </p:nvSpPr>
        <p:spPr>
          <a:xfrm>
            <a:off x="5340162" y="3401525"/>
            <a:ext cx="1218600" cy="251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900"/>
              <a:buFont typeface="Arial"/>
              <a:buNone/>
            </a:pPr>
            <a:r>
              <a:rPr lang="en" sz="900">
                <a:solidFill>
                  <a:schemeClr val="dk1"/>
                </a:solidFill>
              </a:rPr>
              <a:t>Jā, mēs jau lielākā mērā ņemam vērā ilgtspēju</a:t>
            </a:r>
            <a:endParaRPr sz="900">
              <a:solidFill>
                <a:schemeClr val="dk1"/>
              </a:solidFill>
            </a:endParaRPr>
          </a:p>
          <a:p>
            <a:pPr marL="0" marR="0" lvl="0" indent="0" algn="ctr" rtl="0">
              <a:lnSpc>
                <a:spcPct val="115000"/>
              </a:lnSpc>
              <a:spcBef>
                <a:spcPts val="0"/>
              </a:spcBef>
              <a:spcAft>
                <a:spcPts val="0"/>
              </a:spcAft>
              <a:buClr>
                <a:srgbClr val="000000"/>
              </a:buClr>
              <a:buSzPts val="900"/>
              <a:buFont typeface="Arial"/>
              <a:buNone/>
            </a:pPr>
            <a:endParaRPr sz="900">
              <a:solidFill>
                <a:schemeClr val="dk1"/>
              </a:solidFill>
            </a:endParaRPr>
          </a:p>
        </p:txBody>
      </p:sp>
      <p:sp>
        <p:nvSpPr>
          <p:cNvPr id="2291" name="Google Shape;2291;p307"/>
          <p:cNvSpPr txBox="1"/>
          <p:nvPr/>
        </p:nvSpPr>
        <p:spPr>
          <a:xfrm>
            <a:off x="6841350" y="3401525"/>
            <a:ext cx="1218600" cy="251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900"/>
              <a:buFont typeface="Arial"/>
              <a:buNone/>
            </a:pPr>
            <a:r>
              <a:rPr lang="en" sz="900">
                <a:solidFill>
                  <a:schemeClr val="dk1"/>
                </a:solidFill>
              </a:rPr>
              <a:t>Nē, ilgtspēja jau tika ņemta vērā</a:t>
            </a:r>
            <a:endParaRPr sz="900">
              <a:solidFill>
                <a:schemeClr val="dk1"/>
              </a:solidFill>
            </a:endParaRPr>
          </a:p>
          <a:p>
            <a:pPr marL="0" marR="0" lvl="0" indent="0" algn="ctr" rtl="0">
              <a:lnSpc>
                <a:spcPct val="115000"/>
              </a:lnSpc>
              <a:spcBef>
                <a:spcPts val="0"/>
              </a:spcBef>
              <a:spcAft>
                <a:spcPts val="0"/>
              </a:spcAft>
              <a:buClr>
                <a:srgbClr val="000000"/>
              </a:buClr>
              <a:buSzPts val="900"/>
              <a:buFont typeface="Arial"/>
              <a:buNone/>
            </a:pPr>
            <a:endParaRPr sz="900">
              <a:solidFill>
                <a:schemeClr val="dk1"/>
              </a:solidFill>
            </a:endParaRPr>
          </a:p>
        </p:txBody>
      </p:sp>
      <p:grpSp>
        <p:nvGrpSpPr>
          <p:cNvPr id="2292" name="Google Shape;2292;p307"/>
          <p:cNvGrpSpPr/>
          <p:nvPr/>
        </p:nvGrpSpPr>
        <p:grpSpPr>
          <a:xfrm>
            <a:off x="332962" y="1273131"/>
            <a:ext cx="2480247" cy="1392936"/>
            <a:chOff x="6851664" y="1942932"/>
            <a:chExt cx="1815036" cy="1428799"/>
          </a:xfrm>
        </p:grpSpPr>
        <p:cxnSp>
          <p:nvCxnSpPr>
            <p:cNvPr id="2293" name="Google Shape;2293;p307"/>
            <p:cNvCxnSpPr/>
            <p:nvPr/>
          </p:nvCxnSpPr>
          <p:spPr>
            <a:xfrm>
              <a:off x="6858000" y="3371731"/>
              <a:ext cx="1808700" cy="0"/>
            </a:xfrm>
            <a:prstGeom prst="straightConnector1">
              <a:avLst/>
            </a:prstGeom>
            <a:noFill/>
            <a:ln w="19050" cap="flat" cmpd="sng">
              <a:solidFill>
                <a:srgbClr val="DB536A"/>
              </a:solidFill>
              <a:prstDash val="solid"/>
              <a:round/>
              <a:headEnd type="none" w="sm" len="sm"/>
              <a:tailEnd type="none" w="sm" len="sm"/>
            </a:ln>
          </p:spPr>
        </p:cxnSp>
        <p:grpSp>
          <p:nvGrpSpPr>
            <p:cNvPr id="2294" name="Google Shape;2294;p307"/>
            <p:cNvGrpSpPr/>
            <p:nvPr/>
          </p:nvGrpSpPr>
          <p:grpSpPr>
            <a:xfrm>
              <a:off x="6851664" y="1942932"/>
              <a:ext cx="1815023" cy="1428795"/>
              <a:chOff x="442720" y="2396901"/>
              <a:chExt cx="2310071" cy="2948400"/>
            </a:xfrm>
          </p:grpSpPr>
          <p:sp>
            <p:nvSpPr>
              <p:cNvPr id="2295" name="Google Shape;2295;p307"/>
              <p:cNvSpPr/>
              <p:nvPr/>
            </p:nvSpPr>
            <p:spPr>
              <a:xfrm>
                <a:off x="442931" y="2396901"/>
                <a:ext cx="2303100" cy="29484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296" name="Google Shape;2296;p307"/>
              <p:cNvCxnSpPr/>
              <p:nvPr/>
            </p:nvCxnSpPr>
            <p:spPr>
              <a:xfrm>
                <a:off x="446991" y="5284400"/>
                <a:ext cx="2305800" cy="0"/>
              </a:xfrm>
              <a:prstGeom prst="straightConnector1">
                <a:avLst/>
              </a:prstGeom>
              <a:noFill/>
              <a:ln>
                <a:noFill/>
              </a:ln>
            </p:spPr>
          </p:cxnSp>
          <p:sp>
            <p:nvSpPr>
              <p:cNvPr id="2297" name="Google Shape;2297;p307"/>
              <p:cNvSpPr txBox="1"/>
              <p:nvPr/>
            </p:nvSpPr>
            <p:spPr>
              <a:xfrm>
                <a:off x="442720" y="2540031"/>
                <a:ext cx="2186400" cy="2744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000" b="1">
                    <a:solidFill>
                      <a:srgbClr val="DB536A"/>
                    </a:solidFill>
                  </a:rPr>
                  <a:t>3/4 uzņēmumu, kas gatavos ziņojumus saskaņā ar CSRD, tostarp tie, kuru galvenie biroji atrodas ārpus ES, norāda, ka arvien vairāk iekļauj ilgtspējas aspektus lēmumu pieņemšanā vai plāno to darīt</a:t>
                </a:r>
                <a:endParaRPr sz="1000" b="1" i="0" u="none" strike="noStrike" cap="none">
                  <a:solidFill>
                    <a:srgbClr val="DB536A"/>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D93954"/>
                  </a:solidFill>
                  <a:latin typeface="Arial"/>
                  <a:ea typeface="Arial"/>
                  <a:cs typeface="Arial"/>
                  <a:sym typeface="Arial"/>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1"/>
        <p:cNvGrpSpPr/>
        <p:nvPr/>
      </p:nvGrpSpPr>
      <p:grpSpPr>
        <a:xfrm>
          <a:off x="0" y="0"/>
          <a:ext cx="0" cy="0"/>
          <a:chOff x="0" y="0"/>
          <a:chExt cx="0" cy="0"/>
        </a:xfrm>
      </p:grpSpPr>
      <p:sp>
        <p:nvSpPr>
          <p:cNvPr id="2302" name="Google Shape;2302;p308"/>
          <p:cNvSpPr/>
          <p:nvPr/>
        </p:nvSpPr>
        <p:spPr>
          <a:xfrm>
            <a:off x="343331" y="2065026"/>
            <a:ext cx="93545" cy="93405"/>
          </a:xfrm>
          <a:custGeom>
            <a:avLst/>
            <a:gdLst/>
            <a:ahLst/>
            <a:cxnLst/>
            <a:rect l="l" t="t" r="r" b="b"/>
            <a:pathLst>
              <a:path w="93312" h="93172" extrusionOk="0">
                <a:moveTo>
                  <a:pt x="0" y="0"/>
                </a:moveTo>
                <a:lnTo>
                  <a:pt x="93313" y="0"/>
                </a:lnTo>
                <a:lnTo>
                  <a:pt x="93313" y="93172"/>
                </a:lnTo>
                <a:lnTo>
                  <a:pt x="0" y="93172"/>
                </a:lnTo>
                <a:close/>
              </a:path>
            </a:pathLst>
          </a:custGeom>
          <a:solidFill>
            <a:srgbClr val="DEDED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03" name="Google Shape;2303;p308"/>
          <p:cNvSpPr/>
          <p:nvPr/>
        </p:nvSpPr>
        <p:spPr>
          <a:xfrm>
            <a:off x="1265827" y="2065026"/>
            <a:ext cx="93545" cy="93405"/>
          </a:xfrm>
          <a:custGeom>
            <a:avLst/>
            <a:gdLst/>
            <a:ahLst/>
            <a:cxnLst/>
            <a:rect l="l" t="t" r="r" b="b"/>
            <a:pathLst>
              <a:path w="93312" h="93172" extrusionOk="0">
                <a:moveTo>
                  <a:pt x="0" y="0"/>
                </a:moveTo>
                <a:lnTo>
                  <a:pt x="93313" y="0"/>
                </a:lnTo>
                <a:lnTo>
                  <a:pt x="93313" y="93172"/>
                </a:lnTo>
                <a:lnTo>
                  <a:pt x="0" y="93172"/>
                </a:lnTo>
                <a:close/>
              </a:path>
            </a:pathLst>
          </a:custGeom>
          <a:solidFill>
            <a:srgbClr val="7D7D7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04" name="Google Shape;2304;p308"/>
          <p:cNvSpPr/>
          <p:nvPr/>
        </p:nvSpPr>
        <p:spPr>
          <a:xfrm>
            <a:off x="2049043" y="2065026"/>
            <a:ext cx="93545" cy="93405"/>
          </a:xfrm>
          <a:custGeom>
            <a:avLst/>
            <a:gdLst/>
            <a:ahLst/>
            <a:cxnLst/>
            <a:rect l="l" t="t" r="r" b="b"/>
            <a:pathLst>
              <a:path w="93312" h="93172" extrusionOk="0">
                <a:moveTo>
                  <a:pt x="0" y="0"/>
                </a:moveTo>
                <a:lnTo>
                  <a:pt x="93313" y="0"/>
                </a:lnTo>
                <a:lnTo>
                  <a:pt x="93313" y="93172"/>
                </a:lnTo>
                <a:lnTo>
                  <a:pt x="0" y="93172"/>
                </a:lnTo>
                <a:close/>
              </a:path>
            </a:pathLst>
          </a:custGeom>
          <a:solidFill>
            <a:srgbClr val="F1BAC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05" name="Google Shape;2305;p308"/>
          <p:cNvSpPr/>
          <p:nvPr/>
        </p:nvSpPr>
        <p:spPr>
          <a:xfrm>
            <a:off x="3450437" y="2065026"/>
            <a:ext cx="93545" cy="93405"/>
          </a:xfrm>
          <a:custGeom>
            <a:avLst/>
            <a:gdLst/>
            <a:ahLst/>
            <a:cxnLst/>
            <a:rect l="l" t="t" r="r" b="b"/>
            <a:pathLst>
              <a:path w="93312" h="93172" extrusionOk="0">
                <a:moveTo>
                  <a:pt x="0" y="0"/>
                </a:moveTo>
                <a:lnTo>
                  <a:pt x="93312" y="0"/>
                </a:lnTo>
                <a:lnTo>
                  <a:pt x="93312" y="93172"/>
                </a:lnTo>
                <a:lnTo>
                  <a:pt x="0" y="93172"/>
                </a:lnTo>
                <a:close/>
              </a:path>
            </a:pathLst>
          </a:custGeom>
          <a:solidFill>
            <a:srgbClr val="E27588"/>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06" name="Google Shape;2306;p308"/>
          <p:cNvSpPr/>
          <p:nvPr/>
        </p:nvSpPr>
        <p:spPr>
          <a:xfrm>
            <a:off x="4486351" y="2065026"/>
            <a:ext cx="93545" cy="93405"/>
          </a:xfrm>
          <a:custGeom>
            <a:avLst/>
            <a:gdLst/>
            <a:ahLst/>
            <a:cxnLst/>
            <a:rect l="l" t="t" r="r" b="b"/>
            <a:pathLst>
              <a:path w="93312" h="93172" extrusionOk="0">
                <a:moveTo>
                  <a:pt x="0" y="0"/>
                </a:moveTo>
                <a:lnTo>
                  <a:pt x="93312" y="0"/>
                </a:lnTo>
                <a:lnTo>
                  <a:pt x="93312" y="93172"/>
                </a:lnTo>
                <a:lnTo>
                  <a:pt x="0" y="93172"/>
                </a:lnTo>
                <a:close/>
              </a:path>
            </a:pathLst>
          </a:custGeom>
          <a:solidFill>
            <a:srgbClr val="DB536A"/>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nvGrpSpPr>
          <p:cNvPr id="2307" name="Google Shape;2307;p308"/>
          <p:cNvGrpSpPr/>
          <p:nvPr/>
        </p:nvGrpSpPr>
        <p:grpSpPr>
          <a:xfrm>
            <a:off x="2906517" y="2296125"/>
            <a:ext cx="5060414" cy="2093701"/>
            <a:chOff x="4473504" y="3146625"/>
            <a:chExt cx="5050818" cy="2089730"/>
          </a:xfrm>
        </p:grpSpPr>
        <p:sp>
          <p:nvSpPr>
            <p:cNvPr id="2308" name="Google Shape;2308;p308"/>
            <p:cNvSpPr/>
            <p:nvPr/>
          </p:nvSpPr>
          <p:spPr>
            <a:xfrm>
              <a:off x="4473504" y="3146630"/>
              <a:ext cx="94264" cy="176837"/>
            </a:xfrm>
            <a:custGeom>
              <a:avLst/>
              <a:gdLst/>
              <a:ahLst/>
              <a:cxnLst/>
              <a:rect l="l" t="t" r="r" b="b"/>
              <a:pathLst>
                <a:path w="94264" h="176837" extrusionOk="0">
                  <a:moveTo>
                    <a:pt x="0" y="0"/>
                  </a:moveTo>
                  <a:lnTo>
                    <a:pt x="94265" y="0"/>
                  </a:lnTo>
                  <a:lnTo>
                    <a:pt x="94265" y="176837"/>
                  </a:lnTo>
                  <a:lnTo>
                    <a:pt x="0" y="176837"/>
                  </a:lnTo>
                  <a:lnTo>
                    <a:pt x="0" y="0"/>
                  </a:lnTo>
                  <a:lnTo>
                    <a:pt x="0" y="0"/>
                  </a:lnTo>
                  <a:close/>
                </a:path>
              </a:pathLst>
            </a:custGeom>
            <a:solidFill>
              <a:srgbClr val="DEDEDE"/>
            </a:solidFill>
            <a:ln w="95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09" name="Google Shape;2309;p308"/>
            <p:cNvSpPr/>
            <p:nvPr/>
          </p:nvSpPr>
          <p:spPr>
            <a:xfrm>
              <a:off x="4473504" y="3385265"/>
              <a:ext cx="124734" cy="176837"/>
            </a:xfrm>
            <a:custGeom>
              <a:avLst/>
              <a:gdLst/>
              <a:ahLst/>
              <a:cxnLst/>
              <a:rect l="l" t="t" r="r" b="b"/>
              <a:pathLst>
                <a:path w="124734" h="176837" extrusionOk="0">
                  <a:moveTo>
                    <a:pt x="0" y="0"/>
                  </a:moveTo>
                  <a:lnTo>
                    <a:pt x="124734" y="0"/>
                  </a:lnTo>
                  <a:lnTo>
                    <a:pt x="124734" y="176838"/>
                  </a:lnTo>
                  <a:lnTo>
                    <a:pt x="0" y="176838"/>
                  </a:lnTo>
                  <a:lnTo>
                    <a:pt x="0" y="0"/>
                  </a:lnTo>
                  <a:close/>
                </a:path>
              </a:pathLst>
            </a:custGeom>
            <a:solidFill>
              <a:srgbClr val="DEDEDE"/>
            </a:solidFill>
            <a:ln w="95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10" name="Google Shape;2310;p308"/>
            <p:cNvSpPr/>
            <p:nvPr/>
          </p:nvSpPr>
          <p:spPr>
            <a:xfrm>
              <a:off x="4473504" y="3624852"/>
              <a:ext cx="38086" cy="176837"/>
            </a:xfrm>
            <a:custGeom>
              <a:avLst/>
              <a:gdLst/>
              <a:ahLst/>
              <a:cxnLst/>
              <a:rect l="l" t="t" r="r" b="b"/>
              <a:pathLst>
                <a:path w="38086" h="176837" extrusionOk="0">
                  <a:moveTo>
                    <a:pt x="0" y="0"/>
                  </a:moveTo>
                  <a:lnTo>
                    <a:pt x="38087" y="0"/>
                  </a:lnTo>
                  <a:lnTo>
                    <a:pt x="38087" y="176838"/>
                  </a:lnTo>
                  <a:lnTo>
                    <a:pt x="0" y="176838"/>
                  </a:lnTo>
                  <a:lnTo>
                    <a:pt x="0" y="0"/>
                  </a:lnTo>
                  <a:close/>
                </a:path>
              </a:pathLst>
            </a:custGeom>
            <a:solidFill>
              <a:srgbClr val="DEDEDE"/>
            </a:solidFill>
            <a:ln w="95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11" name="Google Shape;2311;p308"/>
            <p:cNvSpPr/>
            <p:nvPr/>
          </p:nvSpPr>
          <p:spPr>
            <a:xfrm>
              <a:off x="4473504" y="3863488"/>
              <a:ext cx="73316" cy="176837"/>
            </a:xfrm>
            <a:custGeom>
              <a:avLst/>
              <a:gdLst/>
              <a:ahLst/>
              <a:cxnLst/>
              <a:rect l="l" t="t" r="r" b="b"/>
              <a:pathLst>
                <a:path w="73316" h="176837" extrusionOk="0">
                  <a:moveTo>
                    <a:pt x="0" y="0"/>
                  </a:moveTo>
                  <a:lnTo>
                    <a:pt x="73317" y="0"/>
                  </a:lnTo>
                  <a:lnTo>
                    <a:pt x="73317" y="176837"/>
                  </a:lnTo>
                  <a:lnTo>
                    <a:pt x="0" y="176837"/>
                  </a:lnTo>
                  <a:lnTo>
                    <a:pt x="0" y="0"/>
                  </a:lnTo>
                  <a:close/>
                </a:path>
              </a:pathLst>
            </a:custGeom>
            <a:solidFill>
              <a:srgbClr val="DEDEDE"/>
            </a:solidFill>
            <a:ln w="95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12" name="Google Shape;2312;p308"/>
            <p:cNvSpPr/>
            <p:nvPr/>
          </p:nvSpPr>
          <p:spPr>
            <a:xfrm>
              <a:off x="4473504" y="4103074"/>
              <a:ext cx="179959" cy="176837"/>
            </a:xfrm>
            <a:custGeom>
              <a:avLst/>
              <a:gdLst/>
              <a:ahLst/>
              <a:cxnLst/>
              <a:rect l="l" t="t" r="r" b="b"/>
              <a:pathLst>
                <a:path w="179959" h="176837" extrusionOk="0">
                  <a:moveTo>
                    <a:pt x="0" y="0"/>
                  </a:moveTo>
                  <a:lnTo>
                    <a:pt x="179960" y="0"/>
                  </a:lnTo>
                  <a:lnTo>
                    <a:pt x="179960" y="176838"/>
                  </a:lnTo>
                  <a:lnTo>
                    <a:pt x="0" y="176838"/>
                  </a:lnTo>
                  <a:lnTo>
                    <a:pt x="0" y="0"/>
                  </a:lnTo>
                  <a:close/>
                </a:path>
              </a:pathLst>
            </a:custGeom>
            <a:solidFill>
              <a:srgbClr val="DEDEDE"/>
            </a:solidFill>
            <a:ln w="95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13" name="Google Shape;2313;p308"/>
            <p:cNvSpPr/>
            <p:nvPr/>
          </p:nvSpPr>
          <p:spPr>
            <a:xfrm>
              <a:off x="4473504" y="4341709"/>
              <a:ext cx="73316" cy="176837"/>
            </a:xfrm>
            <a:custGeom>
              <a:avLst/>
              <a:gdLst/>
              <a:ahLst/>
              <a:cxnLst/>
              <a:rect l="l" t="t" r="r" b="b"/>
              <a:pathLst>
                <a:path w="73316" h="176837" extrusionOk="0">
                  <a:moveTo>
                    <a:pt x="0" y="0"/>
                  </a:moveTo>
                  <a:lnTo>
                    <a:pt x="73317" y="0"/>
                  </a:lnTo>
                  <a:lnTo>
                    <a:pt x="73317" y="176838"/>
                  </a:lnTo>
                  <a:lnTo>
                    <a:pt x="0" y="176838"/>
                  </a:lnTo>
                  <a:lnTo>
                    <a:pt x="0" y="0"/>
                  </a:lnTo>
                  <a:close/>
                </a:path>
              </a:pathLst>
            </a:custGeom>
            <a:solidFill>
              <a:srgbClr val="DEDEDE"/>
            </a:solidFill>
            <a:ln w="95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14" name="Google Shape;2314;p308"/>
            <p:cNvSpPr/>
            <p:nvPr/>
          </p:nvSpPr>
          <p:spPr>
            <a:xfrm>
              <a:off x="4473504" y="4581296"/>
              <a:ext cx="58082" cy="176837"/>
            </a:xfrm>
            <a:custGeom>
              <a:avLst/>
              <a:gdLst/>
              <a:ahLst/>
              <a:cxnLst/>
              <a:rect l="l" t="t" r="r" b="b"/>
              <a:pathLst>
                <a:path w="58082" h="176837" extrusionOk="0">
                  <a:moveTo>
                    <a:pt x="0" y="0"/>
                  </a:moveTo>
                  <a:lnTo>
                    <a:pt x="58082" y="0"/>
                  </a:lnTo>
                  <a:lnTo>
                    <a:pt x="58082" y="176837"/>
                  </a:lnTo>
                  <a:lnTo>
                    <a:pt x="0" y="176837"/>
                  </a:lnTo>
                  <a:lnTo>
                    <a:pt x="0" y="0"/>
                  </a:lnTo>
                  <a:close/>
                </a:path>
              </a:pathLst>
            </a:custGeom>
            <a:solidFill>
              <a:srgbClr val="DEDEDE"/>
            </a:solidFill>
            <a:ln w="95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15" name="Google Shape;2315;p308"/>
            <p:cNvSpPr/>
            <p:nvPr/>
          </p:nvSpPr>
          <p:spPr>
            <a:xfrm>
              <a:off x="4473504" y="4819931"/>
              <a:ext cx="215190" cy="176837"/>
            </a:xfrm>
            <a:custGeom>
              <a:avLst/>
              <a:gdLst/>
              <a:ahLst/>
              <a:cxnLst/>
              <a:rect l="l" t="t" r="r" b="b"/>
              <a:pathLst>
                <a:path w="215190" h="176837" extrusionOk="0">
                  <a:moveTo>
                    <a:pt x="0" y="0"/>
                  </a:moveTo>
                  <a:lnTo>
                    <a:pt x="215190" y="0"/>
                  </a:lnTo>
                  <a:lnTo>
                    <a:pt x="215190" y="176838"/>
                  </a:lnTo>
                  <a:lnTo>
                    <a:pt x="0" y="176838"/>
                  </a:lnTo>
                  <a:lnTo>
                    <a:pt x="0" y="0"/>
                  </a:lnTo>
                  <a:close/>
                </a:path>
              </a:pathLst>
            </a:custGeom>
            <a:solidFill>
              <a:srgbClr val="DEDEDE"/>
            </a:solidFill>
            <a:ln w="95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16" name="Google Shape;2316;p308"/>
            <p:cNvSpPr/>
            <p:nvPr/>
          </p:nvSpPr>
          <p:spPr>
            <a:xfrm>
              <a:off x="4473504" y="5059518"/>
              <a:ext cx="58082" cy="176837"/>
            </a:xfrm>
            <a:custGeom>
              <a:avLst/>
              <a:gdLst/>
              <a:ahLst/>
              <a:cxnLst/>
              <a:rect l="l" t="t" r="r" b="b"/>
              <a:pathLst>
                <a:path w="58082" h="176837" extrusionOk="0">
                  <a:moveTo>
                    <a:pt x="0" y="0"/>
                  </a:moveTo>
                  <a:lnTo>
                    <a:pt x="58082" y="0"/>
                  </a:lnTo>
                  <a:lnTo>
                    <a:pt x="58082" y="176838"/>
                  </a:lnTo>
                  <a:lnTo>
                    <a:pt x="0" y="176838"/>
                  </a:lnTo>
                  <a:lnTo>
                    <a:pt x="0" y="0"/>
                  </a:lnTo>
                  <a:close/>
                </a:path>
              </a:pathLst>
            </a:custGeom>
            <a:solidFill>
              <a:srgbClr val="DEDEDE"/>
            </a:solidFill>
            <a:ln w="95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17" name="Google Shape;2317;p308"/>
            <p:cNvSpPr/>
            <p:nvPr/>
          </p:nvSpPr>
          <p:spPr>
            <a:xfrm>
              <a:off x="4582051" y="3146630"/>
              <a:ext cx="138064" cy="176837"/>
            </a:xfrm>
            <a:custGeom>
              <a:avLst/>
              <a:gdLst/>
              <a:ahLst/>
              <a:cxnLst/>
              <a:rect l="l" t="t" r="r" b="b"/>
              <a:pathLst>
                <a:path w="138064" h="176837" extrusionOk="0">
                  <a:moveTo>
                    <a:pt x="0" y="0"/>
                  </a:moveTo>
                  <a:lnTo>
                    <a:pt x="138065" y="0"/>
                  </a:lnTo>
                  <a:lnTo>
                    <a:pt x="138065" y="176837"/>
                  </a:lnTo>
                  <a:lnTo>
                    <a:pt x="952" y="176837"/>
                  </a:lnTo>
                  <a:lnTo>
                    <a:pt x="952" y="0"/>
                  </a:lnTo>
                  <a:lnTo>
                    <a:pt x="0" y="0"/>
                  </a:lnTo>
                  <a:close/>
                </a:path>
              </a:pathLst>
            </a:custGeom>
            <a:solidFill>
              <a:srgbClr val="7D7D7D"/>
            </a:solidFill>
            <a:ln w="95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18" name="Google Shape;2318;p308"/>
            <p:cNvSpPr/>
            <p:nvPr/>
          </p:nvSpPr>
          <p:spPr>
            <a:xfrm>
              <a:off x="4612520" y="3385265"/>
              <a:ext cx="137112" cy="176837"/>
            </a:xfrm>
            <a:custGeom>
              <a:avLst/>
              <a:gdLst/>
              <a:ahLst/>
              <a:cxnLst/>
              <a:rect l="l" t="t" r="r" b="b"/>
              <a:pathLst>
                <a:path w="137112" h="176837" extrusionOk="0">
                  <a:moveTo>
                    <a:pt x="0" y="0"/>
                  </a:moveTo>
                  <a:lnTo>
                    <a:pt x="137112" y="0"/>
                  </a:lnTo>
                  <a:lnTo>
                    <a:pt x="137112" y="176838"/>
                  </a:lnTo>
                  <a:lnTo>
                    <a:pt x="0" y="176838"/>
                  </a:lnTo>
                  <a:lnTo>
                    <a:pt x="0" y="0"/>
                  </a:lnTo>
                  <a:close/>
                </a:path>
              </a:pathLst>
            </a:custGeom>
            <a:solidFill>
              <a:srgbClr val="7D7D7D"/>
            </a:solidFill>
            <a:ln w="95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19" name="Google Shape;2319;p308"/>
            <p:cNvSpPr/>
            <p:nvPr/>
          </p:nvSpPr>
          <p:spPr>
            <a:xfrm>
              <a:off x="4526825" y="3624852"/>
              <a:ext cx="238042" cy="176837"/>
            </a:xfrm>
            <a:custGeom>
              <a:avLst/>
              <a:gdLst/>
              <a:ahLst/>
              <a:cxnLst/>
              <a:rect l="l" t="t" r="r" b="b"/>
              <a:pathLst>
                <a:path w="238042" h="176837" extrusionOk="0">
                  <a:moveTo>
                    <a:pt x="0" y="0"/>
                  </a:moveTo>
                  <a:lnTo>
                    <a:pt x="238042" y="0"/>
                  </a:lnTo>
                  <a:lnTo>
                    <a:pt x="238042" y="176838"/>
                  </a:lnTo>
                  <a:lnTo>
                    <a:pt x="0" y="176838"/>
                  </a:lnTo>
                  <a:lnTo>
                    <a:pt x="0" y="0"/>
                  </a:lnTo>
                  <a:close/>
                </a:path>
              </a:pathLst>
            </a:custGeom>
            <a:solidFill>
              <a:srgbClr val="7D7D7D"/>
            </a:solidFill>
            <a:ln w="95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20" name="Google Shape;2320;p308"/>
            <p:cNvSpPr/>
            <p:nvPr/>
          </p:nvSpPr>
          <p:spPr>
            <a:xfrm>
              <a:off x="4562055" y="3863488"/>
              <a:ext cx="137112" cy="176837"/>
            </a:xfrm>
            <a:custGeom>
              <a:avLst/>
              <a:gdLst/>
              <a:ahLst/>
              <a:cxnLst/>
              <a:rect l="l" t="t" r="r" b="b"/>
              <a:pathLst>
                <a:path w="137112" h="176837" extrusionOk="0">
                  <a:moveTo>
                    <a:pt x="0" y="0"/>
                  </a:moveTo>
                  <a:lnTo>
                    <a:pt x="137112" y="0"/>
                  </a:lnTo>
                  <a:lnTo>
                    <a:pt x="137112" y="176837"/>
                  </a:lnTo>
                  <a:lnTo>
                    <a:pt x="0" y="176837"/>
                  </a:lnTo>
                  <a:lnTo>
                    <a:pt x="0" y="0"/>
                  </a:lnTo>
                  <a:close/>
                </a:path>
              </a:pathLst>
            </a:custGeom>
            <a:solidFill>
              <a:srgbClr val="7D7D7D"/>
            </a:solidFill>
            <a:ln w="95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21" name="Google Shape;2321;p308"/>
            <p:cNvSpPr/>
            <p:nvPr/>
          </p:nvSpPr>
          <p:spPr>
            <a:xfrm>
              <a:off x="4668698" y="4103074"/>
              <a:ext cx="289459" cy="176837"/>
            </a:xfrm>
            <a:custGeom>
              <a:avLst/>
              <a:gdLst/>
              <a:ahLst/>
              <a:cxnLst/>
              <a:rect l="l" t="t" r="r" b="b"/>
              <a:pathLst>
                <a:path w="289459" h="176837" extrusionOk="0">
                  <a:moveTo>
                    <a:pt x="0" y="0"/>
                  </a:moveTo>
                  <a:lnTo>
                    <a:pt x="289459" y="0"/>
                  </a:lnTo>
                  <a:lnTo>
                    <a:pt x="289459" y="176838"/>
                  </a:lnTo>
                  <a:lnTo>
                    <a:pt x="0" y="176838"/>
                  </a:lnTo>
                  <a:lnTo>
                    <a:pt x="0" y="0"/>
                  </a:lnTo>
                  <a:close/>
                </a:path>
              </a:pathLst>
            </a:custGeom>
            <a:solidFill>
              <a:srgbClr val="7D7D7D"/>
            </a:solidFill>
            <a:ln w="95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22" name="Google Shape;2322;p308"/>
            <p:cNvSpPr/>
            <p:nvPr/>
          </p:nvSpPr>
          <p:spPr>
            <a:xfrm>
              <a:off x="4562055" y="4341709"/>
              <a:ext cx="339924" cy="176837"/>
            </a:xfrm>
            <a:custGeom>
              <a:avLst/>
              <a:gdLst/>
              <a:ahLst/>
              <a:cxnLst/>
              <a:rect l="l" t="t" r="r" b="b"/>
              <a:pathLst>
                <a:path w="339924" h="176837" extrusionOk="0">
                  <a:moveTo>
                    <a:pt x="0" y="0"/>
                  </a:moveTo>
                  <a:lnTo>
                    <a:pt x="339924" y="0"/>
                  </a:lnTo>
                  <a:lnTo>
                    <a:pt x="339924" y="176838"/>
                  </a:lnTo>
                  <a:lnTo>
                    <a:pt x="0" y="176838"/>
                  </a:lnTo>
                  <a:lnTo>
                    <a:pt x="0" y="0"/>
                  </a:lnTo>
                  <a:close/>
                </a:path>
              </a:pathLst>
            </a:custGeom>
            <a:solidFill>
              <a:srgbClr val="7D7D7D"/>
            </a:solidFill>
            <a:ln w="95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23" name="Google Shape;2323;p308"/>
            <p:cNvSpPr/>
            <p:nvPr/>
          </p:nvSpPr>
          <p:spPr>
            <a:xfrm>
              <a:off x="4546821" y="4581296"/>
              <a:ext cx="339924" cy="176837"/>
            </a:xfrm>
            <a:custGeom>
              <a:avLst/>
              <a:gdLst/>
              <a:ahLst/>
              <a:cxnLst/>
              <a:rect l="l" t="t" r="r" b="b"/>
              <a:pathLst>
                <a:path w="339924" h="176837" extrusionOk="0">
                  <a:moveTo>
                    <a:pt x="0" y="0"/>
                  </a:moveTo>
                  <a:lnTo>
                    <a:pt x="339924" y="0"/>
                  </a:lnTo>
                  <a:lnTo>
                    <a:pt x="339924" y="176837"/>
                  </a:lnTo>
                  <a:lnTo>
                    <a:pt x="0" y="176837"/>
                  </a:lnTo>
                  <a:lnTo>
                    <a:pt x="0" y="0"/>
                  </a:lnTo>
                  <a:close/>
                </a:path>
              </a:pathLst>
            </a:custGeom>
            <a:solidFill>
              <a:srgbClr val="7D7D7D"/>
            </a:solidFill>
            <a:ln w="95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24" name="Google Shape;2324;p308"/>
            <p:cNvSpPr/>
            <p:nvPr/>
          </p:nvSpPr>
          <p:spPr>
            <a:xfrm>
              <a:off x="4703928" y="4819931"/>
              <a:ext cx="542736" cy="176837"/>
            </a:xfrm>
            <a:custGeom>
              <a:avLst/>
              <a:gdLst/>
              <a:ahLst/>
              <a:cxnLst/>
              <a:rect l="l" t="t" r="r" b="b"/>
              <a:pathLst>
                <a:path w="542736" h="176837" extrusionOk="0">
                  <a:moveTo>
                    <a:pt x="0" y="0"/>
                  </a:moveTo>
                  <a:lnTo>
                    <a:pt x="542736" y="0"/>
                  </a:lnTo>
                  <a:lnTo>
                    <a:pt x="542736" y="176838"/>
                  </a:lnTo>
                  <a:lnTo>
                    <a:pt x="0" y="176838"/>
                  </a:lnTo>
                  <a:lnTo>
                    <a:pt x="0" y="0"/>
                  </a:lnTo>
                  <a:close/>
                </a:path>
              </a:pathLst>
            </a:custGeom>
            <a:solidFill>
              <a:srgbClr val="7D7D7D"/>
            </a:solidFill>
            <a:ln w="95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25" name="Google Shape;2325;p308"/>
            <p:cNvSpPr/>
            <p:nvPr/>
          </p:nvSpPr>
          <p:spPr>
            <a:xfrm>
              <a:off x="4546821" y="5059518"/>
              <a:ext cx="998825" cy="176837"/>
            </a:xfrm>
            <a:custGeom>
              <a:avLst/>
              <a:gdLst/>
              <a:ahLst/>
              <a:cxnLst/>
              <a:rect l="l" t="t" r="r" b="b"/>
              <a:pathLst>
                <a:path w="998825" h="176837" extrusionOk="0">
                  <a:moveTo>
                    <a:pt x="0" y="0"/>
                  </a:moveTo>
                  <a:lnTo>
                    <a:pt x="998825" y="0"/>
                  </a:lnTo>
                  <a:lnTo>
                    <a:pt x="998825" y="176838"/>
                  </a:lnTo>
                  <a:lnTo>
                    <a:pt x="0" y="176838"/>
                  </a:lnTo>
                  <a:lnTo>
                    <a:pt x="0" y="0"/>
                  </a:lnTo>
                  <a:close/>
                </a:path>
              </a:pathLst>
            </a:custGeom>
            <a:solidFill>
              <a:srgbClr val="7D7D7D"/>
            </a:solidFill>
            <a:ln w="95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26" name="Google Shape;2326;p308"/>
            <p:cNvSpPr/>
            <p:nvPr/>
          </p:nvSpPr>
          <p:spPr>
            <a:xfrm>
              <a:off x="4734398" y="3146630"/>
              <a:ext cx="492271" cy="176837"/>
            </a:xfrm>
            <a:custGeom>
              <a:avLst/>
              <a:gdLst/>
              <a:ahLst/>
              <a:cxnLst/>
              <a:rect l="l" t="t" r="r" b="b"/>
              <a:pathLst>
                <a:path w="492271" h="176837" extrusionOk="0">
                  <a:moveTo>
                    <a:pt x="0" y="0"/>
                  </a:moveTo>
                  <a:lnTo>
                    <a:pt x="492271" y="0"/>
                  </a:lnTo>
                  <a:lnTo>
                    <a:pt x="492271" y="176837"/>
                  </a:lnTo>
                  <a:lnTo>
                    <a:pt x="0" y="176837"/>
                  </a:lnTo>
                  <a:lnTo>
                    <a:pt x="0" y="0"/>
                  </a:lnTo>
                  <a:lnTo>
                    <a:pt x="0" y="0"/>
                  </a:lnTo>
                  <a:close/>
                </a:path>
              </a:pathLst>
            </a:custGeom>
            <a:solidFill>
              <a:srgbClr val="F1BAC3"/>
            </a:solidFill>
            <a:ln w="95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27" name="Google Shape;2327;p308"/>
            <p:cNvSpPr/>
            <p:nvPr/>
          </p:nvSpPr>
          <p:spPr>
            <a:xfrm>
              <a:off x="4764867" y="3385265"/>
              <a:ext cx="593201" cy="176837"/>
            </a:xfrm>
            <a:custGeom>
              <a:avLst/>
              <a:gdLst/>
              <a:ahLst/>
              <a:cxnLst/>
              <a:rect l="l" t="t" r="r" b="b"/>
              <a:pathLst>
                <a:path w="593201" h="176837" extrusionOk="0">
                  <a:moveTo>
                    <a:pt x="0" y="0"/>
                  </a:moveTo>
                  <a:lnTo>
                    <a:pt x="593201" y="0"/>
                  </a:lnTo>
                  <a:lnTo>
                    <a:pt x="593201" y="176838"/>
                  </a:lnTo>
                  <a:lnTo>
                    <a:pt x="0" y="176838"/>
                  </a:lnTo>
                  <a:lnTo>
                    <a:pt x="0" y="0"/>
                  </a:lnTo>
                  <a:close/>
                </a:path>
              </a:pathLst>
            </a:custGeom>
            <a:solidFill>
              <a:srgbClr val="F1BAC3"/>
            </a:solidFill>
            <a:ln w="95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28" name="Google Shape;2328;p308"/>
            <p:cNvSpPr/>
            <p:nvPr/>
          </p:nvSpPr>
          <p:spPr>
            <a:xfrm>
              <a:off x="4780102" y="3624852"/>
              <a:ext cx="745548" cy="176837"/>
            </a:xfrm>
            <a:custGeom>
              <a:avLst/>
              <a:gdLst/>
              <a:ahLst/>
              <a:cxnLst/>
              <a:rect l="l" t="t" r="r" b="b"/>
              <a:pathLst>
                <a:path w="745548" h="176837" extrusionOk="0">
                  <a:moveTo>
                    <a:pt x="0" y="0"/>
                  </a:moveTo>
                  <a:lnTo>
                    <a:pt x="745548" y="0"/>
                  </a:lnTo>
                  <a:lnTo>
                    <a:pt x="745548" y="176838"/>
                  </a:lnTo>
                  <a:lnTo>
                    <a:pt x="0" y="176838"/>
                  </a:lnTo>
                  <a:lnTo>
                    <a:pt x="0" y="0"/>
                  </a:lnTo>
                  <a:close/>
                </a:path>
              </a:pathLst>
            </a:custGeom>
            <a:solidFill>
              <a:srgbClr val="F1BAC3"/>
            </a:solidFill>
            <a:ln w="95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29" name="Google Shape;2329;p308"/>
            <p:cNvSpPr/>
            <p:nvPr/>
          </p:nvSpPr>
          <p:spPr>
            <a:xfrm>
              <a:off x="4714402" y="3863488"/>
              <a:ext cx="796013" cy="176837"/>
            </a:xfrm>
            <a:custGeom>
              <a:avLst/>
              <a:gdLst/>
              <a:ahLst/>
              <a:cxnLst/>
              <a:rect l="l" t="t" r="r" b="b"/>
              <a:pathLst>
                <a:path w="796013" h="176837" extrusionOk="0">
                  <a:moveTo>
                    <a:pt x="0" y="0"/>
                  </a:moveTo>
                  <a:lnTo>
                    <a:pt x="796013" y="0"/>
                  </a:lnTo>
                  <a:lnTo>
                    <a:pt x="796013" y="176837"/>
                  </a:lnTo>
                  <a:lnTo>
                    <a:pt x="0" y="176837"/>
                  </a:lnTo>
                  <a:lnTo>
                    <a:pt x="0" y="0"/>
                  </a:lnTo>
                  <a:close/>
                </a:path>
              </a:pathLst>
            </a:custGeom>
            <a:solidFill>
              <a:srgbClr val="F1BAC3"/>
            </a:solidFill>
            <a:ln w="95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30" name="Google Shape;2330;p308"/>
            <p:cNvSpPr/>
            <p:nvPr/>
          </p:nvSpPr>
          <p:spPr>
            <a:xfrm>
              <a:off x="4972440" y="4103074"/>
              <a:ext cx="998825" cy="176837"/>
            </a:xfrm>
            <a:custGeom>
              <a:avLst/>
              <a:gdLst/>
              <a:ahLst/>
              <a:cxnLst/>
              <a:rect l="l" t="t" r="r" b="b"/>
              <a:pathLst>
                <a:path w="998825" h="176837" extrusionOk="0">
                  <a:moveTo>
                    <a:pt x="0" y="0"/>
                  </a:moveTo>
                  <a:lnTo>
                    <a:pt x="998825" y="0"/>
                  </a:lnTo>
                  <a:lnTo>
                    <a:pt x="998825" y="176838"/>
                  </a:lnTo>
                  <a:lnTo>
                    <a:pt x="0" y="176838"/>
                  </a:lnTo>
                  <a:lnTo>
                    <a:pt x="0" y="0"/>
                  </a:lnTo>
                  <a:close/>
                </a:path>
              </a:pathLst>
            </a:custGeom>
            <a:solidFill>
              <a:srgbClr val="F1BAC3"/>
            </a:solidFill>
            <a:ln w="95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31" name="Google Shape;2331;p308"/>
            <p:cNvSpPr/>
            <p:nvPr/>
          </p:nvSpPr>
          <p:spPr>
            <a:xfrm>
              <a:off x="4917214" y="4341709"/>
              <a:ext cx="998825" cy="176837"/>
            </a:xfrm>
            <a:custGeom>
              <a:avLst/>
              <a:gdLst/>
              <a:ahLst/>
              <a:cxnLst/>
              <a:rect l="l" t="t" r="r" b="b"/>
              <a:pathLst>
                <a:path w="998825" h="176837" extrusionOk="0">
                  <a:moveTo>
                    <a:pt x="0" y="0"/>
                  </a:moveTo>
                  <a:lnTo>
                    <a:pt x="998825" y="0"/>
                  </a:lnTo>
                  <a:lnTo>
                    <a:pt x="998825" y="176838"/>
                  </a:lnTo>
                  <a:lnTo>
                    <a:pt x="0" y="176838"/>
                  </a:lnTo>
                  <a:lnTo>
                    <a:pt x="0" y="0"/>
                  </a:lnTo>
                  <a:close/>
                </a:path>
              </a:pathLst>
            </a:custGeom>
            <a:solidFill>
              <a:srgbClr val="F1BAC3"/>
            </a:solidFill>
            <a:ln w="95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32" name="Google Shape;2332;p308"/>
            <p:cNvSpPr/>
            <p:nvPr/>
          </p:nvSpPr>
          <p:spPr>
            <a:xfrm>
              <a:off x="4901980" y="4581296"/>
              <a:ext cx="947408" cy="176837"/>
            </a:xfrm>
            <a:custGeom>
              <a:avLst/>
              <a:gdLst/>
              <a:ahLst/>
              <a:cxnLst/>
              <a:rect l="l" t="t" r="r" b="b"/>
              <a:pathLst>
                <a:path w="947408" h="176837" extrusionOk="0">
                  <a:moveTo>
                    <a:pt x="0" y="0"/>
                  </a:moveTo>
                  <a:lnTo>
                    <a:pt x="947408" y="0"/>
                  </a:lnTo>
                  <a:lnTo>
                    <a:pt x="947408" y="176837"/>
                  </a:lnTo>
                  <a:lnTo>
                    <a:pt x="0" y="176837"/>
                  </a:lnTo>
                  <a:lnTo>
                    <a:pt x="0" y="0"/>
                  </a:lnTo>
                  <a:close/>
                </a:path>
              </a:pathLst>
            </a:custGeom>
            <a:solidFill>
              <a:srgbClr val="F1BAC3"/>
            </a:solidFill>
            <a:ln w="95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33" name="Google Shape;2333;p308"/>
            <p:cNvSpPr/>
            <p:nvPr/>
          </p:nvSpPr>
          <p:spPr>
            <a:xfrm>
              <a:off x="5261899" y="4819931"/>
              <a:ext cx="1353032" cy="176837"/>
            </a:xfrm>
            <a:custGeom>
              <a:avLst/>
              <a:gdLst/>
              <a:ahLst/>
              <a:cxnLst/>
              <a:rect l="l" t="t" r="r" b="b"/>
              <a:pathLst>
                <a:path w="1353032" h="176837" extrusionOk="0">
                  <a:moveTo>
                    <a:pt x="0" y="0"/>
                  </a:moveTo>
                  <a:lnTo>
                    <a:pt x="1353032" y="0"/>
                  </a:lnTo>
                  <a:lnTo>
                    <a:pt x="1353032" y="176838"/>
                  </a:lnTo>
                  <a:lnTo>
                    <a:pt x="0" y="176838"/>
                  </a:lnTo>
                  <a:lnTo>
                    <a:pt x="0" y="0"/>
                  </a:lnTo>
                  <a:close/>
                </a:path>
              </a:pathLst>
            </a:custGeom>
            <a:solidFill>
              <a:srgbClr val="F1BAC3"/>
            </a:solidFill>
            <a:ln w="95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34" name="Google Shape;2334;p308"/>
            <p:cNvSpPr/>
            <p:nvPr/>
          </p:nvSpPr>
          <p:spPr>
            <a:xfrm>
              <a:off x="5559929" y="5059518"/>
              <a:ext cx="1049290" cy="176837"/>
            </a:xfrm>
            <a:custGeom>
              <a:avLst/>
              <a:gdLst/>
              <a:ahLst/>
              <a:cxnLst/>
              <a:rect l="l" t="t" r="r" b="b"/>
              <a:pathLst>
                <a:path w="1049290" h="176837" extrusionOk="0">
                  <a:moveTo>
                    <a:pt x="0" y="0"/>
                  </a:moveTo>
                  <a:lnTo>
                    <a:pt x="1049290" y="0"/>
                  </a:lnTo>
                  <a:lnTo>
                    <a:pt x="1049290" y="176838"/>
                  </a:lnTo>
                  <a:lnTo>
                    <a:pt x="0" y="176838"/>
                  </a:lnTo>
                  <a:lnTo>
                    <a:pt x="0" y="0"/>
                  </a:lnTo>
                  <a:close/>
                </a:path>
              </a:pathLst>
            </a:custGeom>
            <a:solidFill>
              <a:srgbClr val="F1BAC3"/>
            </a:solidFill>
            <a:ln w="95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35" name="Google Shape;2335;p308"/>
            <p:cNvSpPr/>
            <p:nvPr/>
          </p:nvSpPr>
          <p:spPr>
            <a:xfrm>
              <a:off x="5240952" y="3146630"/>
              <a:ext cx="1353031" cy="176837"/>
            </a:xfrm>
            <a:custGeom>
              <a:avLst/>
              <a:gdLst/>
              <a:ahLst/>
              <a:cxnLst/>
              <a:rect l="l" t="t" r="r" b="b"/>
              <a:pathLst>
                <a:path w="1353031" h="176837" extrusionOk="0">
                  <a:moveTo>
                    <a:pt x="0" y="0"/>
                  </a:moveTo>
                  <a:lnTo>
                    <a:pt x="1353032" y="0"/>
                  </a:lnTo>
                  <a:lnTo>
                    <a:pt x="1353032" y="176837"/>
                  </a:lnTo>
                  <a:lnTo>
                    <a:pt x="0" y="176837"/>
                  </a:lnTo>
                  <a:lnTo>
                    <a:pt x="0" y="0"/>
                  </a:lnTo>
                  <a:lnTo>
                    <a:pt x="0" y="0"/>
                  </a:lnTo>
                  <a:close/>
                </a:path>
              </a:pathLst>
            </a:custGeom>
            <a:solidFill>
              <a:srgbClr val="E27588"/>
            </a:solidFill>
            <a:ln w="95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36" name="Google Shape;2336;p308"/>
            <p:cNvSpPr/>
            <p:nvPr/>
          </p:nvSpPr>
          <p:spPr>
            <a:xfrm>
              <a:off x="5373303" y="3385265"/>
              <a:ext cx="1302567" cy="176837"/>
            </a:xfrm>
            <a:custGeom>
              <a:avLst/>
              <a:gdLst/>
              <a:ahLst/>
              <a:cxnLst/>
              <a:rect l="l" t="t" r="r" b="b"/>
              <a:pathLst>
                <a:path w="1302567" h="176837" extrusionOk="0">
                  <a:moveTo>
                    <a:pt x="0" y="0"/>
                  </a:moveTo>
                  <a:lnTo>
                    <a:pt x="1302567" y="0"/>
                  </a:lnTo>
                  <a:lnTo>
                    <a:pt x="1302567" y="176838"/>
                  </a:lnTo>
                  <a:lnTo>
                    <a:pt x="0" y="176838"/>
                  </a:lnTo>
                  <a:lnTo>
                    <a:pt x="0" y="0"/>
                  </a:lnTo>
                  <a:close/>
                </a:path>
              </a:pathLst>
            </a:custGeom>
            <a:solidFill>
              <a:srgbClr val="E27588"/>
            </a:solidFill>
            <a:ln w="95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37" name="Google Shape;2337;p308"/>
            <p:cNvSpPr/>
            <p:nvPr/>
          </p:nvSpPr>
          <p:spPr>
            <a:xfrm>
              <a:off x="5539933" y="3624852"/>
              <a:ext cx="1454914" cy="176837"/>
            </a:xfrm>
            <a:custGeom>
              <a:avLst/>
              <a:gdLst/>
              <a:ahLst/>
              <a:cxnLst/>
              <a:rect l="l" t="t" r="r" b="b"/>
              <a:pathLst>
                <a:path w="1454914" h="176837" extrusionOk="0">
                  <a:moveTo>
                    <a:pt x="0" y="0"/>
                  </a:moveTo>
                  <a:lnTo>
                    <a:pt x="1454914" y="0"/>
                  </a:lnTo>
                  <a:lnTo>
                    <a:pt x="1454914" y="176838"/>
                  </a:lnTo>
                  <a:lnTo>
                    <a:pt x="0" y="176838"/>
                  </a:lnTo>
                  <a:lnTo>
                    <a:pt x="0" y="0"/>
                  </a:lnTo>
                  <a:close/>
                </a:path>
              </a:pathLst>
            </a:custGeom>
            <a:solidFill>
              <a:srgbClr val="E27588"/>
            </a:solidFill>
            <a:ln w="95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38" name="Google Shape;2338;p308"/>
            <p:cNvSpPr/>
            <p:nvPr/>
          </p:nvSpPr>
          <p:spPr>
            <a:xfrm>
              <a:off x="5524698" y="3863488"/>
              <a:ext cx="1606309" cy="176837"/>
            </a:xfrm>
            <a:custGeom>
              <a:avLst/>
              <a:gdLst/>
              <a:ahLst/>
              <a:cxnLst/>
              <a:rect l="l" t="t" r="r" b="b"/>
              <a:pathLst>
                <a:path w="1606309" h="176837" extrusionOk="0">
                  <a:moveTo>
                    <a:pt x="0" y="0"/>
                  </a:moveTo>
                  <a:lnTo>
                    <a:pt x="1606309" y="0"/>
                  </a:lnTo>
                  <a:lnTo>
                    <a:pt x="1606309" y="176837"/>
                  </a:lnTo>
                  <a:lnTo>
                    <a:pt x="0" y="176837"/>
                  </a:lnTo>
                  <a:lnTo>
                    <a:pt x="0" y="0"/>
                  </a:lnTo>
                  <a:lnTo>
                    <a:pt x="0" y="0"/>
                  </a:lnTo>
                  <a:close/>
                </a:path>
              </a:pathLst>
            </a:custGeom>
            <a:solidFill>
              <a:srgbClr val="E27588"/>
            </a:solidFill>
            <a:ln w="95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39" name="Google Shape;2339;p308"/>
            <p:cNvSpPr/>
            <p:nvPr/>
          </p:nvSpPr>
          <p:spPr>
            <a:xfrm>
              <a:off x="5986500" y="4103074"/>
              <a:ext cx="1403497" cy="176837"/>
            </a:xfrm>
            <a:custGeom>
              <a:avLst/>
              <a:gdLst/>
              <a:ahLst/>
              <a:cxnLst/>
              <a:rect l="l" t="t" r="r" b="b"/>
              <a:pathLst>
                <a:path w="1403497" h="176837" extrusionOk="0">
                  <a:moveTo>
                    <a:pt x="0" y="0"/>
                  </a:moveTo>
                  <a:lnTo>
                    <a:pt x="1403497" y="0"/>
                  </a:lnTo>
                  <a:lnTo>
                    <a:pt x="1403497" y="176838"/>
                  </a:lnTo>
                  <a:lnTo>
                    <a:pt x="0" y="176838"/>
                  </a:lnTo>
                  <a:lnTo>
                    <a:pt x="0" y="0"/>
                  </a:lnTo>
                  <a:lnTo>
                    <a:pt x="0" y="0"/>
                  </a:lnTo>
                  <a:close/>
                </a:path>
              </a:pathLst>
            </a:custGeom>
            <a:solidFill>
              <a:srgbClr val="E27588"/>
            </a:solidFill>
            <a:ln w="95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40" name="Google Shape;2340;p308"/>
            <p:cNvSpPr/>
            <p:nvPr/>
          </p:nvSpPr>
          <p:spPr>
            <a:xfrm>
              <a:off x="5930322" y="4341709"/>
              <a:ext cx="1454914" cy="176837"/>
            </a:xfrm>
            <a:custGeom>
              <a:avLst/>
              <a:gdLst/>
              <a:ahLst/>
              <a:cxnLst/>
              <a:rect l="l" t="t" r="r" b="b"/>
              <a:pathLst>
                <a:path w="1454914" h="176837" extrusionOk="0">
                  <a:moveTo>
                    <a:pt x="0" y="0"/>
                  </a:moveTo>
                  <a:lnTo>
                    <a:pt x="1454914" y="0"/>
                  </a:lnTo>
                  <a:lnTo>
                    <a:pt x="1454914" y="176838"/>
                  </a:lnTo>
                  <a:lnTo>
                    <a:pt x="0" y="176838"/>
                  </a:lnTo>
                  <a:lnTo>
                    <a:pt x="0" y="0"/>
                  </a:lnTo>
                  <a:lnTo>
                    <a:pt x="0" y="0"/>
                  </a:lnTo>
                  <a:close/>
                </a:path>
              </a:pathLst>
            </a:custGeom>
            <a:solidFill>
              <a:srgbClr val="E27588"/>
            </a:solidFill>
            <a:ln w="95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41" name="Google Shape;2341;p308"/>
            <p:cNvSpPr/>
            <p:nvPr/>
          </p:nvSpPr>
          <p:spPr>
            <a:xfrm>
              <a:off x="5864623" y="4581296"/>
              <a:ext cx="1657725" cy="176837"/>
            </a:xfrm>
            <a:custGeom>
              <a:avLst/>
              <a:gdLst/>
              <a:ahLst/>
              <a:cxnLst/>
              <a:rect l="l" t="t" r="r" b="b"/>
              <a:pathLst>
                <a:path w="1657725" h="176837" extrusionOk="0">
                  <a:moveTo>
                    <a:pt x="0" y="0"/>
                  </a:moveTo>
                  <a:lnTo>
                    <a:pt x="1657726" y="0"/>
                  </a:lnTo>
                  <a:lnTo>
                    <a:pt x="1657726" y="176837"/>
                  </a:lnTo>
                  <a:lnTo>
                    <a:pt x="0" y="176837"/>
                  </a:lnTo>
                  <a:lnTo>
                    <a:pt x="0" y="0"/>
                  </a:lnTo>
                  <a:close/>
                </a:path>
              </a:pathLst>
            </a:custGeom>
            <a:solidFill>
              <a:srgbClr val="E27588"/>
            </a:solidFill>
            <a:ln w="95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42" name="Google Shape;2342;p308"/>
            <p:cNvSpPr/>
            <p:nvPr/>
          </p:nvSpPr>
          <p:spPr>
            <a:xfrm>
              <a:off x="6629214" y="4819931"/>
              <a:ext cx="1404449" cy="176837"/>
            </a:xfrm>
            <a:custGeom>
              <a:avLst/>
              <a:gdLst/>
              <a:ahLst/>
              <a:cxnLst/>
              <a:rect l="l" t="t" r="r" b="b"/>
              <a:pathLst>
                <a:path w="1404449" h="176837" extrusionOk="0">
                  <a:moveTo>
                    <a:pt x="0" y="0"/>
                  </a:moveTo>
                  <a:lnTo>
                    <a:pt x="1404449" y="0"/>
                  </a:lnTo>
                  <a:lnTo>
                    <a:pt x="1404449" y="176838"/>
                  </a:lnTo>
                  <a:lnTo>
                    <a:pt x="0" y="176838"/>
                  </a:lnTo>
                  <a:lnTo>
                    <a:pt x="0" y="0"/>
                  </a:lnTo>
                  <a:close/>
                </a:path>
              </a:pathLst>
            </a:custGeom>
            <a:solidFill>
              <a:srgbClr val="E27588"/>
            </a:solidFill>
            <a:ln w="95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43" name="Google Shape;2343;p308"/>
            <p:cNvSpPr/>
            <p:nvPr/>
          </p:nvSpPr>
          <p:spPr>
            <a:xfrm>
              <a:off x="6624453" y="5059518"/>
              <a:ext cx="1454914" cy="176837"/>
            </a:xfrm>
            <a:custGeom>
              <a:avLst/>
              <a:gdLst/>
              <a:ahLst/>
              <a:cxnLst/>
              <a:rect l="l" t="t" r="r" b="b"/>
              <a:pathLst>
                <a:path w="1454914" h="176837" extrusionOk="0">
                  <a:moveTo>
                    <a:pt x="0" y="0"/>
                  </a:moveTo>
                  <a:lnTo>
                    <a:pt x="1454914" y="0"/>
                  </a:lnTo>
                  <a:lnTo>
                    <a:pt x="1454914" y="176838"/>
                  </a:lnTo>
                  <a:lnTo>
                    <a:pt x="0" y="176838"/>
                  </a:lnTo>
                  <a:lnTo>
                    <a:pt x="0" y="0"/>
                  </a:lnTo>
                  <a:close/>
                </a:path>
              </a:pathLst>
            </a:custGeom>
            <a:solidFill>
              <a:srgbClr val="E27588"/>
            </a:solidFill>
            <a:ln w="95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44" name="Google Shape;2344;p308"/>
            <p:cNvSpPr/>
            <p:nvPr/>
          </p:nvSpPr>
          <p:spPr>
            <a:xfrm>
              <a:off x="6609229" y="3146625"/>
              <a:ext cx="2915093" cy="176837"/>
            </a:xfrm>
            <a:custGeom>
              <a:avLst/>
              <a:gdLst/>
              <a:ahLst/>
              <a:cxnLst/>
              <a:rect l="l" t="t" r="r" b="b"/>
              <a:pathLst>
                <a:path w="2982192" h="176837" extrusionOk="0">
                  <a:moveTo>
                    <a:pt x="0" y="0"/>
                  </a:moveTo>
                  <a:lnTo>
                    <a:pt x="2982193" y="0"/>
                  </a:lnTo>
                  <a:lnTo>
                    <a:pt x="2982193" y="176837"/>
                  </a:lnTo>
                  <a:lnTo>
                    <a:pt x="0" y="176837"/>
                  </a:lnTo>
                  <a:lnTo>
                    <a:pt x="0" y="0"/>
                  </a:lnTo>
                  <a:lnTo>
                    <a:pt x="0" y="0"/>
                  </a:lnTo>
                  <a:close/>
                </a:path>
              </a:pathLst>
            </a:custGeom>
            <a:solidFill>
              <a:srgbClr val="DB536A"/>
            </a:solidFill>
            <a:ln w="95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45" name="Google Shape;2345;p308"/>
            <p:cNvSpPr/>
            <p:nvPr/>
          </p:nvSpPr>
          <p:spPr>
            <a:xfrm>
              <a:off x="6690150" y="3385271"/>
              <a:ext cx="2830840" cy="176837"/>
            </a:xfrm>
            <a:custGeom>
              <a:avLst/>
              <a:gdLst/>
              <a:ahLst/>
              <a:cxnLst/>
              <a:rect l="l" t="t" r="r" b="b"/>
              <a:pathLst>
                <a:path w="2881262" h="176837" extrusionOk="0">
                  <a:moveTo>
                    <a:pt x="0" y="0"/>
                  </a:moveTo>
                  <a:lnTo>
                    <a:pt x="2881263" y="0"/>
                  </a:lnTo>
                  <a:lnTo>
                    <a:pt x="2881263" y="176838"/>
                  </a:lnTo>
                  <a:lnTo>
                    <a:pt x="0" y="176838"/>
                  </a:lnTo>
                  <a:lnTo>
                    <a:pt x="0" y="0"/>
                  </a:lnTo>
                  <a:close/>
                </a:path>
              </a:pathLst>
            </a:custGeom>
            <a:solidFill>
              <a:srgbClr val="DB536A"/>
            </a:solidFill>
            <a:ln w="95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46" name="Google Shape;2346;p308"/>
            <p:cNvSpPr/>
            <p:nvPr/>
          </p:nvSpPr>
          <p:spPr>
            <a:xfrm>
              <a:off x="7010092" y="3624841"/>
              <a:ext cx="2494528" cy="176837"/>
            </a:xfrm>
            <a:custGeom>
              <a:avLst/>
              <a:gdLst/>
              <a:ahLst/>
              <a:cxnLst/>
              <a:rect l="l" t="t" r="r" b="b"/>
              <a:pathLst>
                <a:path w="2526104" h="176837" extrusionOk="0">
                  <a:moveTo>
                    <a:pt x="0" y="0"/>
                  </a:moveTo>
                  <a:lnTo>
                    <a:pt x="2526104" y="0"/>
                  </a:lnTo>
                  <a:lnTo>
                    <a:pt x="2526104" y="176838"/>
                  </a:lnTo>
                  <a:lnTo>
                    <a:pt x="0" y="176838"/>
                  </a:lnTo>
                  <a:lnTo>
                    <a:pt x="0" y="0"/>
                  </a:lnTo>
                  <a:close/>
                </a:path>
              </a:pathLst>
            </a:custGeom>
            <a:solidFill>
              <a:srgbClr val="DB536A"/>
            </a:solidFill>
            <a:ln w="95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47" name="Google Shape;2347;p308"/>
            <p:cNvSpPr/>
            <p:nvPr/>
          </p:nvSpPr>
          <p:spPr>
            <a:xfrm>
              <a:off x="7146242" y="3863488"/>
              <a:ext cx="2373757" cy="176837"/>
            </a:xfrm>
            <a:custGeom>
              <a:avLst/>
              <a:gdLst/>
              <a:ahLst/>
              <a:cxnLst/>
              <a:rect l="l" t="t" r="r" b="b"/>
              <a:pathLst>
                <a:path w="2373757" h="176837" extrusionOk="0">
                  <a:moveTo>
                    <a:pt x="0" y="0"/>
                  </a:moveTo>
                  <a:lnTo>
                    <a:pt x="2373757" y="0"/>
                  </a:lnTo>
                  <a:lnTo>
                    <a:pt x="2373757" y="176837"/>
                  </a:lnTo>
                  <a:lnTo>
                    <a:pt x="0" y="176837"/>
                  </a:lnTo>
                  <a:lnTo>
                    <a:pt x="0" y="0"/>
                  </a:lnTo>
                  <a:lnTo>
                    <a:pt x="0" y="0"/>
                  </a:lnTo>
                  <a:close/>
                </a:path>
              </a:pathLst>
            </a:custGeom>
            <a:solidFill>
              <a:srgbClr val="DB536A"/>
            </a:solidFill>
            <a:ln w="95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48" name="Google Shape;2348;p308"/>
            <p:cNvSpPr/>
            <p:nvPr/>
          </p:nvSpPr>
          <p:spPr>
            <a:xfrm>
              <a:off x="7405241" y="4103083"/>
              <a:ext cx="2116671" cy="176837"/>
            </a:xfrm>
            <a:custGeom>
              <a:avLst/>
              <a:gdLst/>
              <a:ahLst/>
              <a:cxnLst/>
              <a:rect l="l" t="t" r="r" b="b"/>
              <a:pathLst>
                <a:path w="2170945" h="176837" extrusionOk="0">
                  <a:moveTo>
                    <a:pt x="0" y="0"/>
                  </a:moveTo>
                  <a:lnTo>
                    <a:pt x="2170945" y="0"/>
                  </a:lnTo>
                  <a:lnTo>
                    <a:pt x="2170945" y="176838"/>
                  </a:lnTo>
                  <a:lnTo>
                    <a:pt x="0" y="176838"/>
                  </a:lnTo>
                  <a:lnTo>
                    <a:pt x="0" y="0"/>
                  </a:lnTo>
                  <a:close/>
                </a:path>
              </a:pathLst>
            </a:custGeom>
            <a:solidFill>
              <a:srgbClr val="DB536A"/>
            </a:solidFill>
            <a:ln w="95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49" name="Google Shape;2349;p308"/>
            <p:cNvSpPr/>
            <p:nvPr/>
          </p:nvSpPr>
          <p:spPr>
            <a:xfrm>
              <a:off x="7399527" y="4341704"/>
              <a:ext cx="2116671" cy="176837"/>
            </a:xfrm>
            <a:custGeom>
              <a:avLst/>
              <a:gdLst/>
              <a:ahLst/>
              <a:cxnLst/>
              <a:rect l="l" t="t" r="r" b="b"/>
              <a:pathLst>
                <a:path w="2170945" h="176837" extrusionOk="0">
                  <a:moveTo>
                    <a:pt x="0" y="0"/>
                  </a:moveTo>
                  <a:lnTo>
                    <a:pt x="2170945" y="0"/>
                  </a:lnTo>
                  <a:lnTo>
                    <a:pt x="2170945" y="176838"/>
                  </a:lnTo>
                  <a:lnTo>
                    <a:pt x="0" y="176838"/>
                  </a:lnTo>
                  <a:lnTo>
                    <a:pt x="0" y="0"/>
                  </a:lnTo>
                  <a:close/>
                </a:path>
              </a:pathLst>
            </a:custGeom>
            <a:solidFill>
              <a:srgbClr val="DB536A"/>
            </a:solidFill>
            <a:ln w="95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50" name="Google Shape;2350;p308"/>
            <p:cNvSpPr/>
            <p:nvPr/>
          </p:nvSpPr>
          <p:spPr>
            <a:xfrm>
              <a:off x="7536631" y="4581296"/>
              <a:ext cx="1969085" cy="176837"/>
            </a:xfrm>
            <a:custGeom>
              <a:avLst/>
              <a:gdLst/>
              <a:ahLst/>
              <a:cxnLst/>
              <a:rect l="l" t="t" r="r" b="b"/>
              <a:pathLst>
                <a:path w="1969085" h="176837" extrusionOk="0">
                  <a:moveTo>
                    <a:pt x="0" y="0"/>
                  </a:moveTo>
                  <a:lnTo>
                    <a:pt x="1969085" y="0"/>
                  </a:lnTo>
                  <a:lnTo>
                    <a:pt x="1969085" y="176837"/>
                  </a:lnTo>
                  <a:lnTo>
                    <a:pt x="0" y="176837"/>
                  </a:lnTo>
                  <a:lnTo>
                    <a:pt x="0" y="0"/>
                  </a:lnTo>
                  <a:close/>
                </a:path>
              </a:pathLst>
            </a:custGeom>
            <a:solidFill>
              <a:srgbClr val="DB536A"/>
            </a:solidFill>
            <a:ln w="95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51" name="Google Shape;2351;p308"/>
            <p:cNvSpPr/>
            <p:nvPr/>
          </p:nvSpPr>
          <p:spPr>
            <a:xfrm>
              <a:off x="8047946" y="4819931"/>
              <a:ext cx="1461579" cy="176837"/>
            </a:xfrm>
            <a:custGeom>
              <a:avLst/>
              <a:gdLst/>
              <a:ahLst/>
              <a:cxnLst/>
              <a:rect l="l" t="t" r="r" b="b"/>
              <a:pathLst>
                <a:path w="1461579" h="176837" extrusionOk="0">
                  <a:moveTo>
                    <a:pt x="0" y="0"/>
                  </a:moveTo>
                  <a:lnTo>
                    <a:pt x="1461579" y="0"/>
                  </a:lnTo>
                  <a:lnTo>
                    <a:pt x="1461579" y="176838"/>
                  </a:lnTo>
                  <a:lnTo>
                    <a:pt x="0" y="176838"/>
                  </a:lnTo>
                  <a:lnTo>
                    <a:pt x="0" y="0"/>
                  </a:lnTo>
                  <a:close/>
                </a:path>
              </a:pathLst>
            </a:custGeom>
            <a:solidFill>
              <a:srgbClr val="DB536A"/>
            </a:solidFill>
            <a:ln w="95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52" name="Google Shape;2352;p308"/>
            <p:cNvSpPr/>
            <p:nvPr/>
          </p:nvSpPr>
          <p:spPr>
            <a:xfrm>
              <a:off x="8093658" y="5059515"/>
              <a:ext cx="1403116" cy="176837"/>
            </a:xfrm>
            <a:custGeom>
              <a:avLst/>
              <a:gdLst/>
              <a:ahLst/>
              <a:cxnLst/>
              <a:rect l="l" t="t" r="r" b="b"/>
              <a:pathLst>
                <a:path w="1461579" h="176837" extrusionOk="0">
                  <a:moveTo>
                    <a:pt x="0" y="0"/>
                  </a:moveTo>
                  <a:lnTo>
                    <a:pt x="1461579" y="0"/>
                  </a:lnTo>
                  <a:lnTo>
                    <a:pt x="1461579" y="176838"/>
                  </a:lnTo>
                  <a:lnTo>
                    <a:pt x="0" y="176838"/>
                  </a:lnTo>
                  <a:lnTo>
                    <a:pt x="0" y="0"/>
                  </a:lnTo>
                  <a:close/>
                </a:path>
              </a:pathLst>
            </a:custGeom>
            <a:solidFill>
              <a:srgbClr val="DB536A"/>
            </a:solidFill>
            <a:ln w="9525" cap="flat" cmpd="sng">
              <a:solidFill>
                <a:srgbClr val="FFFFF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nvGrpSpPr>
          <p:cNvPr id="2353" name="Google Shape;2353;p308"/>
          <p:cNvGrpSpPr/>
          <p:nvPr/>
        </p:nvGrpSpPr>
        <p:grpSpPr>
          <a:xfrm>
            <a:off x="7738574" y="2348024"/>
            <a:ext cx="203196" cy="75251"/>
            <a:chOff x="9312426" y="3200822"/>
            <a:chExt cx="202811" cy="75108"/>
          </a:xfrm>
        </p:grpSpPr>
        <p:sp>
          <p:nvSpPr>
            <p:cNvPr id="2354" name="Google Shape;2354;p308"/>
            <p:cNvSpPr/>
            <p:nvPr/>
          </p:nvSpPr>
          <p:spPr>
            <a:xfrm>
              <a:off x="9312426" y="3201773"/>
              <a:ext cx="51417" cy="72256"/>
            </a:xfrm>
            <a:custGeom>
              <a:avLst/>
              <a:gdLst/>
              <a:ahLst/>
              <a:cxnLst/>
              <a:rect l="l" t="t" r="r" b="b"/>
              <a:pathLst>
                <a:path w="51417" h="72256" extrusionOk="0">
                  <a:moveTo>
                    <a:pt x="10474" y="53241"/>
                  </a:moveTo>
                  <a:cubicBezTo>
                    <a:pt x="11426" y="58946"/>
                    <a:pt x="13331" y="61798"/>
                    <a:pt x="18091" y="63700"/>
                  </a:cubicBezTo>
                  <a:cubicBezTo>
                    <a:pt x="19996" y="64650"/>
                    <a:pt x="22852" y="65601"/>
                    <a:pt x="25709" y="65601"/>
                  </a:cubicBezTo>
                  <a:cubicBezTo>
                    <a:pt x="31421" y="65601"/>
                    <a:pt x="35230" y="63700"/>
                    <a:pt x="38087" y="59896"/>
                  </a:cubicBezTo>
                  <a:cubicBezTo>
                    <a:pt x="40943" y="56094"/>
                    <a:pt x="41896" y="52291"/>
                    <a:pt x="41896" y="48488"/>
                  </a:cubicBezTo>
                  <a:cubicBezTo>
                    <a:pt x="41896" y="43734"/>
                    <a:pt x="39991" y="39931"/>
                    <a:pt x="37135" y="37079"/>
                  </a:cubicBezTo>
                  <a:cubicBezTo>
                    <a:pt x="34278" y="34227"/>
                    <a:pt x="30470" y="33276"/>
                    <a:pt x="25709" y="33276"/>
                  </a:cubicBezTo>
                  <a:cubicBezTo>
                    <a:pt x="22852" y="33276"/>
                    <a:pt x="19996" y="34227"/>
                    <a:pt x="17139" y="35177"/>
                  </a:cubicBezTo>
                  <a:cubicBezTo>
                    <a:pt x="14283" y="36128"/>
                    <a:pt x="13331" y="38030"/>
                    <a:pt x="11426" y="39931"/>
                  </a:cubicBezTo>
                  <a:lnTo>
                    <a:pt x="3809" y="38980"/>
                  </a:lnTo>
                  <a:lnTo>
                    <a:pt x="9522" y="0"/>
                  </a:lnTo>
                  <a:lnTo>
                    <a:pt x="47608" y="0"/>
                  </a:lnTo>
                  <a:lnTo>
                    <a:pt x="47608" y="8557"/>
                  </a:lnTo>
                  <a:lnTo>
                    <a:pt x="16187" y="8557"/>
                  </a:lnTo>
                  <a:lnTo>
                    <a:pt x="13331" y="28522"/>
                  </a:lnTo>
                  <a:cubicBezTo>
                    <a:pt x="15235" y="27571"/>
                    <a:pt x="16187" y="26621"/>
                    <a:pt x="18091" y="25670"/>
                  </a:cubicBezTo>
                  <a:cubicBezTo>
                    <a:pt x="20948" y="24719"/>
                    <a:pt x="23804" y="23768"/>
                    <a:pt x="27613" y="23768"/>
                  </a:cubicBezTo>
                  <a:cubicBezTo>
                    <a:pt x="34278" y="23768"/>
                    <a:pt x="39991" y="25670"/>
                    <a:pt x="44752" y="30424"/>
                  </a:cubicBezTo>
                  <a:cubicBezTo>
                    <a:pt x="49513" y="35177"/>
                    <a:pt x="51417" y="39931"/>
                    <a:pt x="51417" y="46586"/>
                  </a:cubicBezTo>
                  <a:cubicBezTo>
                    <a:pt x="51417" y="53241"/>
                    <a:pt x="49513" y="59896"/>
                    <a:pt x="44752" y="64650"/>
                  </a:cubicBezTo>
                  <a:cubicBezTo>
                    <a:pt x="39991" y="69404"/>
                    <a:pt x="33326" y="72256"/>
                    <a:pt x="23804" y="72256"/>
                  </a:cubicBezTo>
                  <a:cubicBezTo>
                    <a:pt x="18091" y="72256"/>
                    <a:pt x="12378" y="70355"/>
                    <a:pt x="7617" y="67502"/>
                  </a:cubicBezTo>
                  <a:cubicBezTo>
                    <a:pt x="2856" y="64650"/>
                    <a:pt x="0" y="58946"/>
                    <a:pt x="0" y="52291"/>
                  </a:cubicBezTo>
                  <a:lnTo>
                    <a:pt x="10474" y="53241"/>
                  </a:lnTo>
                  <a:lnTo>
                    <a:pt x="10474" y="53241"/>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55" name="Google Shape;2355;p308"/>
            <p:cNvSpPr/>
            <p:nvPr/>
          </p:nvSpPr>
          <p:spPr>
            <a:xfrm>
              <a:off x="9371461" y="3200822"/>
              <a:ext cx="49512" cy="75108"/>
            </a:xfrm>
            <a:custGeom>
              <a:avLst/>
              <a:gdLst/>
              <a:ahLst/>
              <a:cxnLst/>
              <a:rect l="l" t="t" r="r" b="b"/>
              <a:pathLst>
                <a:path w="49512" h="75108" extrusionOk="0">
                  <a:moveTo>
                    <a:pt x="10474" y="55143"/>
                  </a:moveTo>
                  <a:cubicBezTo>
                    <a:pt x="10474" y="59897"/>
                    <a:pt x="12378" y="63700"/>
                    <a:pt x="16187" y="65601"/>
                  </a:cubicBezTo>
                  <a:cubicBezTo>
                    <a:pt x="18091" y="66552"/>
                    <a:pt x="19995" y="67503"/>
                    <a:pt x="22852" y="67503"/>
                  </a:cubicBezTo>
                  <a:cubicBezTo>
                    <a:pt x="27613" y="67503"/>
                    <a:pt x="31421" y="65601"/>
                    <a:pt x="34278" y="61798"/>
                  </a:cubicBezTo>
                  <a:cubicBezTo>
                    <a:pt x="37135" y="57995"/>
                    <a:pt x="39991" y="50389"/>
                    <a:pt x="40943" y="39931"/>
                  </a:cubicBezTo>
                  <a:cubicBezTo>
                    <a:pt x="39039" y="42783"/>
                    <a:pt x="36182" y="45636"/>
                    <a:pt x="33326" y="46586"/>
                  </a:cubicBezTo>
                  <a:cubicBezTo>
                    <a:pt x="30470" y="47537"/>
                    <a:pt x="26661" y="48488"/>
                    <a:pt x="23804" y="48488"/>
                  </a:cubicBezTo>
                  <a:cubicBezTo>
                    <a:pt x="17139" y="48488"/>
                    <a:pt x="11426" y="46586"/>
                    <a:pt x="6665" y="41832"/>
                  </a:cubicBezTo>
                  <a:cubicBezTo>
                    <a:pt x="1904" y="37079"/>
                    <a:pt x="0" y="31374"/>
                    <a:pt x="0" y="24719"/>
                  </a:cubicBezTo>
                  <a:cubicBezTo>
                    <a:pt x="0" y="18064"/>
                    <a:pt x="1904" y="12360"/>
                    <a:pt x="5713" y="7606"/>
                  </a:cubicBezTo>
                  <a:cubicBezTo>
                    <a:pt x="9522" y="2852"/>
                    <a:pt x="15234" y="0"/>
                    <a:pt x="23804" y="0"/>
                  </a:cubicBezTo>
                  <a:cubicBezTo>
                    <a:pt x="34278" y="0"/>
                    <a:pt x="41896" y="4754"/>
                    <a:pt x="45704" y="14261"/>
                  </a:cubicBezTo>
                  <a:cubicBezTo>
                    <a:pt x="47608" y="19966"/>
                    <a:pt x="49513" y="25670"/>
                    <a:pt x="49513" y="34227"/>
                  </a:cubicBezTo>
                  <a:cubicBezTo>
                    <a:pt x="49513" y="42783"/>
                    <a:pt x="48560" y="51340"/>
                    <a:pt x="45704" y="57995"/>
                  </a:cubicBezTo>
                  <a:cubicBezTo>
                    <a:pt x="40943" y="69404"/>
                    <a:pt x="33326" y="75108"/>
                    <a:pt x="22852" y="75108"/>
                  </a:cubicBezTo>
                  <a:cubicBezTo>
                    <a:pt x="15234" y="75108"/>
                    <a:pt x="10474" y="73207"/>
                    <a:pt x="6665" y="69404"/>
                  </a:cubicBezTo>
                  <a:cubicBezTo>
                    <a:pt x="2856" y="65601"/>
                    <a:pt x="952" y="60847"/>
                    <a:pt x="952" y="55143"/>
                  </a:cubicBezTo>
                  <a:lnTo>
                    <a:pt x="10474" y="55143"/>
                  </a:lnTo>
                  <a:lnTo>
                    <a:pt x="10474" y="55143"/>
                  </a:lnTo>
                  <a:close/>
                  <a:moveTo>
                    <a:pt x="34278" y="37079"/>
                  </a:moveTo>
                  <a:cubicBezTo>
                    <a:pt x="37135" y="35177"/>
                    <a:pt x="39039" y="30424"/>
                    <a:pt x="39039" y="24719"/>
                  </a:cubicBezTo>
                  <a:cubicBezTo>
                    <a:pt x="39039" y="19015"/>
                    <a:pt x="38087" y="15212"/>
                    <a:pt x="35230" y="12360"/>
                  </a:cubicBezTo>
                  <a:cubicBezTo>
                    <a:pt x="32374" y="9507"/>
                    <a:pt x="28565" y="8557"/>
                    <a:pt x="24756" y="8557"/>
                  </a:cubicBezTo>
                  <a:cubicBezTo>
                    <a:pt x="19995" y="8557"/>
                    <a:pt x="17139" y="10458"/>
                    <a:pt x="14283" y="13310"/>
                  </a:cubicBezTo>
                  <a:cubicBezTo>
                    <a:pt x="11426" y="16163"/>
                    <a:pt x="10474" y="19966"/>
                    <a:pt x="10474" y="25670"/>
                  </a:cubicBezTo>
                  <a:cubicBezTo>
                    <a:pt x="10474" y="30424"/>
                    <a:pt x="11426" y="34227"/>
                    <a:pt x="14283" y="37079"/>
                  </a:cubicBezTo>
                  <a:cubicBezTo>
                    <a:pt x="17139" y="39931"/>
                    <a:pt x="19995" y="40882"/>
                    <a:pt x="25709" y="40882"/>
                  </a:cubicBezTo>
                  <a:cubicBezTo>
                    <a:pt x="28565" y="39931"/>
                    <a:pt x="31421" y="38980"/>
                    <a:pt x="34278" y="37079"/>
                  </a:cubicBezTo>
                  <a:lnTo>
                    <a:pt x="34278" y="37079"/>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56" name="Google Shape;2356;p308"/>
            <p:cNvSpPr/>
            <p:nvPr/>
          </p:nvSpPr>
          <p:spPr>
            <a:xfrm>
              <a:off x="9430495" y="3200822"/>
              <a:ext cx="84742" cy="75108"/>
            </a:xfrm>
            <a:custGeom>
              <a:avLst/>
              <a:gdLst/>
              <a:ahLst/>
              <a:cxnLst/>
              <a:rect l="l" t="t" r="r" b="b"/>
              <a:pathLst>
                <a:path w="84742" h="75108" extrusionOk="0">
                  <a:moveTo>
                    <a:pt x="29517" y="7606"/>
                  </a:moveTo>
                  <a:cubicBezTo>
                    <a:pt x="33326" y="11409"/>
                    <a:pt x="34278" y="15212"/>
                    <a:pt x="34278" y="19966"/>
                  </a:cubicBezTo>
                  <a:cubicBezTo>
                    <a:pt x="34278" y="24719"/>
                    <a:pt x="32373" y="29473"/>
                    <a:pt x="29517" y="32325"/>
                  </a:cubicBezTo>
                  <a:cubicBezTo>
                    <a:pt x="26661" y="35177"/>
                    <a:pt x="21900" y="38030"/>
                    <a:pt x="17139" y="38030"/>
                  </a:cubicBezTo>
                  <a:cubicBezTo>
                    <a:pt x="12378" y="38030"/>
                    <a:pt x="7617" y="36128"/>
                    <a:pt x="4761" y="32325"/>
                  </a:cubicBezTo>
                  <a:cubicBezTo>
                    <a:pt x="1904" y="28522"/>
                    <a:pt x="0" y="24719"/>
                    <a:pt x="0" y="19966"/>
                  </a:cubicBezTo>
                  <a:cubicBezTo>
                    <a:pt x="0" y="15212"/>
                    <a:pt x="1904" y="10458"/>
                    <a:pt x="4761" y="7606"/>
                  </a:cubicBezTo>
                  <a:cubicBezTo>
                    <a:pt x="7617" y="4754"/>
                    <a:pt x="12378" y="1901"/>
                    <a:pt x="17139" y="1901"/>
                  </a:cubicBezTo>
                  <a:cubicBezTo>
                    <a:pt x="21900" y="1901"/>
                    <a:pt x="26661" y="3803"/>
                    <a:pt x="29517" y="7606"/>
                  </a:cubicBezTo>
                  <a:close/>
                  <a:moveTo>
                    <a:pt x="24756" y="27571"/>
                  </a:moveTo>
                  <a:cubicBezTo>
                    <a:pt x="26661" y="25670"/>
                    <a:pt x="27613" y="22818"/>
                    <a:pt x="27613" y="19966"/>
                  </a:cubicBezTo>
                  <a:cubicBezTo>
                    <a:pt x="27613" y="17113"/>
                    <a:pt x="26661" y="14261"/>
                    <a:pt x="24756" y="12360"/>
                  </a:cubicBezTo>
                  <a:cubicBezTo>
                    <a:pt x="22852" y="10458"/>
                    <a:pt x="19995" y="9507"/>
                    <a:pt x="17139" y="9507"/>
                  </a:cubicBezTo>
                  <a:cubicBezTo>
                    <a:pt x="14283" y="9507"/>
                    <a:pt x="11426" y="10458"/>
                    <a:pt x="9522" y="12360"/>
                  </a:cubicBezTo>
                  <a:cubicBezTo>
                    <a:pt x="7617" y="14261"/>
                    <a:pt x="6665" y="17113"/>
                    <a:pt x="6665" y="19966"/>
                  </a:cubicBezTo>
                  <a:cubicBezTo>
                    <a:pt x="6665" y="22818"/>
                    <a:pt x="7617" y="25670"/>
                    <a:pt x="9522" y="27571"/>
                  </a:cubicBezTo>
                  <a:cubicBezTo>
                    <a:pt x="11426" y="29473"/>
                    <a:pt x="14283" y="30424"/>
                    <a:pt x="17139" y="30424"/>
                  </a:cubicBezTo>
                  <a:cubicBezTo>
                    <a:pt x="19995" y="30424"/>
                    <a:pt x="22852" y="29473"/>
                    <a:pt x="24756" y="27571"/>
                  </a:cubicBezTo>
                  <a:lnTo>
                    <a:pt x="24756" y="27571"/>
                  </a:lnTo>
                  <a:close/>
                  <a:moveTo>
                    <a:pt x="59987" y="0"/>
                  </a:moveTo>
                  <a:lnTo>
                    <a:pt x="65699" y="0"/>
                  </a:lnTo>
                  <a:lnTo>
                    <a:pt x="24756" y="75108"/>
                  </a:lnTo>
                  <a:lnTo>
                    <a:pt x="19043" y="75108"/>
                  </a:lnTo>
                  <a:lnTo>
                    <a:pt x="59987" y="0"/>
                  </a:lnTo>
                  <a:close/>
                  <a:moveTo>
                    <a:pt x="79982" y="42783"/>
                  </a:moveTo>
                  <a:cubicBezTo>
                    <a:pt x="83791" y="46586"/>
                    <a:pt x="84743" y="50389"/>
                    <a:pt x="84743" y="55143"/>
                  </a:cubicBezTo>
                  <a:cubicBezTo>
                    <a:pt x="84743" y="59897"/>
                    <a:pt x="82839" y="64650"/>
                    <a:pt x="79982" y="67503"/>
                  </a:cubicBezTo>
                  <a:cubicBezTo>
                    <a:pt x="76174" y="71305"/>
                    <a:pt x="72365" y="73207"/>
                    <a:pt x="67604" y="73207"/>
                  </a:cubicBezTo>
                  <a:cubicBezTo>
                    <a:pt x="62843" y="73207"/>
                    <a:pt x="58082" y="71305"/>
                    <a:pt x="55226" y="67503"/>
                  </a:cubicBezTo>
                  <a:cubicBezTo>
                    <a:pt x="51417" y="63700"/>
                    <a:pt x="50465" y="59897"/>
                    <a:pt x="50465" y="55143"/>
                  </a:cubicBezTo>
                  <a:cubicBezTo>
                    <a:pt x="50465" y="50389"/>
                    <a:pt x="52369" y="45636"/>
                    <a:pt x="55226" y="42783"/>
                  </a:cubicBezTo>
                  <a:cubicBezTo>
                    <a:pt x="59035" y="38980"/>
                    <a:pt x="62843" y="37079"/>
                    <a:pt x="67604" y="37079"/>
                  </a:cubicBezTo>
                  <a:cubicBezTo>
                    <a:pt x="72365" y="37079"/>
                    <a:pt x="76174" y="38980"/>
                    <a:pt x="79982" y="42783"/>
                  </a:cubicBezTo>
                  <a:close/>
                  <a:moveTo>
                    <a:pt x="74269" y="62749"/>
                  </a:moveTo>
                  <a:cubicBezTo>
                    <a:pt x="76174" y="60847"/>
                    <a:pt x="77125" y="57995"/>
                    <a:pt x="77125" y="55143"/>
                  </a:cubicBezTo>
                  <a:cubicBezTo>
                    <a:pt x="77125" y="52291"/>
                    <a:pt x="76174" y="49438"/>
                    <a:pt x="74269" y="47537"/>
                  </a:cubicBezTo>
                  <a:cubicBezTo>
                    <a:pt x="72365" y="45636"/>
                    <a:pt x="69508" y="44685"/>
                    <a:pt x="66652" y="44685"/>
                  </a:cubicBezTo>
                  <a:cubicBezTo>
                    <a:pt x="63795" y="44685"/>
                    <a:pt x="60938" y="45636"/>
                    <a:pt x="59035" y="47537"/>
                  </a:cubicBezTo>
                  <a:cubicBezTo>
                    <a:pt x="57130" y="49438"/>
                    <a:pt x="56178" y="52291"/>
                    <a:pt x="56178" y="55143"/>
                  </a:cubicBezTo>
                  <a:cubicBezTo>
                    <a:pt x="56178" y="57995"/>
                    <a:pt x="57130" y="60847"/>
                    <a:pt x="59035" y="62749"/>
                  </a:cubicBezTo>
                  <a:cubicBezTo>
                    <a:pt x="60938" y="64650"/>
                    <a:pt x="63795" y="65601"/>
                    <a:pt x="66652" y="65601"/>
                  </a:cubicBezTo>
                  <a:cubicBezTo>
                    <a:pt x="69508" y="65601"/>
                    <a:pt x="72365" y="64650"/>
                    <a:pt x="74269" y="62749"/>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nvGrpSpPr>
          <p:cNvPr id="2357" name="Google Shape;2357;p308"/>
          <p:cNvGrpSpPr/>
          <p:nvPr/>
        </p:nvGrpSpPr>
        <p:grpSpPr>
          <a:xfrm>
            <a:off x="7718541" y="2587104"/>
            <a:ext cx="203196" cy="76204"/>
            <a:chOff x="9292431" y="3439458"/>
            <a:chExt cx="202811" cy="76059"/>
          </a:xfrm>
        </p:grpSpPr>
        <p:sp>
          <p:nvSpPr>
            <p:cNvPr id="2358" name="Google Shape;2358;p308"/>
            <p:cNvSpPr/>
            <p:nvPr/>
          </p:nvSpPr>
          <p:spPr>
            <a:xfrm>
              <a:off x="9292431" y="3443261"/>
              <a:ext cx="51416" cy="72256"/>
            </a:xfrm>
            <a:custGeom>
              <a:avLst/>
              <a:gdLst/>
              <a:ahLst/>
              <a:cxnLst/>
              <a:rect l="l" t="t" r="r" b="b"/>
              <a:pathLst>
                <a:path w="51416" h="72256" extrusionOk="0">
                  <a:moveTo>
                    <a:pt x="10474" y="51340"/>
                  </a:moveTo>
                  <a:cubicBezTo>
                    <a:pt x="11426" y="56094"/>
                    <a:pt x="13330" y="59896"/>
                    <a:pt x="18091" y="61798"/>
                  </a:cubicBezTo>
                  <a:cubicBezTo>
                    <a:pt x="19995" y="62749"/>
                    <a:pt x="22852" y="63700"/>
                    <a:pt x="25709" y="63700"/>
                  </a:cubicBezTo>
                  <a:cubicBezTo>
                    <a:pt x="31421" y="63700"/>
                    <a:pt x="35230" y="61798"/>
                    <a:pt x="38087" y="58946"/>
                  </a:cubicBezTo>
                  <a:cubicBezTo>
                    <a:pt x="40943" y="55143"/>
                    <a:pt x="41895" y="51340"/>
                    <a:pt x="41895" y="47537"/>
                  </a:cubicBezTo>
                  <a:cubicBezTo>
                    <a:pt x="41895" y="42783"/>
                    <a:pt x="39991" y="38030"/>
                    <a:pt x="37134" y="36128"/>
                  </a:cubicBezTo>
                  <a:cubicBezTo>
                    <a:pt x="34278" y="33276"/>
                    <a:pt x="30470" y="32325"/>
                    <a:pt x="25709" y="32325"/>
                  </a:cubicBezTo>
                  <a:cubicBezTo>
                    <a:pt x="22852" y="32325"/>
                    <a:pt x="19995" y="33276"/>
                    <a:pt x="17139" y="34227"/>
                  </a:cubicBezTo>
                  <a:cubicBezTo>
                    <a:pt x="14283" y="35177"/>
                    <a:pt x="13330" y="37079"/>
                    <a:pt x="11426" y="38980"/>
                  </a:cubicBezTo>
                  <a:lnTo>
                    <a:pt x="3808" y="38980"/>
                  </a:lnTo>
                  <a:lnTo>
                    <a:pt x="9522" y="0"/>
                  </a:lnTo>
                  <a:lnTo>
                    <a:pt x="47608" y="0"/>
                  </a:lnTo>
                  <a:lnTo>
                    <a:pt x="47608" y="8557"/>
                  </a:lnTo>
                  <a:lnTo>
                    <a:pt x="16187" y="8557"/>
                  </a:lnTo>
                  <a:lnTo>
                    <a:pt x="13330" y="28522"/>
                  </a:lnTo>
                  <a:cubicBezTo>
                    <a:pt x="15234" y="27571"/>
                    <a:pt x="16187" y="26621"/>
                    <a:pt x="18091" y="25670"/>
                  </a:cubicBezTo>
                  <a:cubicBezTo>
                    <a:pt x="20948" y="24719"/>
                    <a:pt x="23804" y="23768"/>
                    <a:pt x="27613" y="23768"/>
                  </a:cubicBezTo>
                  <a:cubicBezTo>
                    <a:pt x="34278" y="23768"/>
                    <a:pt x="39991" y="25670"/>
                    <a:pt x="44752" y="30424"/>
                  </a:cubicBezTo>
                  <a:cubicBezTo>
                    <a:pt x="49513" y="35177"/>
                    <a:pt x="51417" y="39931"/>
                    <a:pt x="51417" y="46586"/>
                  </a:cubicBezTo>
                  <a:cubicBezTo>
                    <a:pt x="51417" y="53241"/>
                    <a:pt x="49513" y="59896"/>
                    <a:pt x="44752" y="64650"/>
                  </a:cubicBezTo>
                  <a:cubicBezTo>
                    <a:pt x="39991" y="69404"/>
                    <a:pt x="33326" y="72256"/>
                    <a:pt x="23804" y="72256"/>
                  </a:cubicBezTo>
                  <a:cubicBezTo>
                    <a:pt x="18091" y="72256"/>
                    <a:pt x="12378" y="70355"/>
                    <a:pt x="7617" y="67503"/>
                  </a:cubicBezTo>
                  <a:cubicBezTo>
                    <a:pt x="2856" y="64650"/>
                    <a:pt x="0" y="58946"/>
                    <a:pt x="0" y="52291"/>
                  </a:cubicBezTo>
                  <a:lnTo>
                    <a:pt x="10474" y="51340"/>
                  </a:lnTo>
                  <a:lnTo>
                    <a:pt x="10474" y="5134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59" name="Google Shape;2359;p308"/>
            <p:cNvSpPr/>
            <p:nvPr/>
          </p:nvSpPr>
          <p:spPr>
            <a:xfrm>
              <a:off x="9351465" y="3439458"/>
              <a:ext cx="51416" cy="72256"/>
            </a:xfrm>
            <a:custGeom>
              <a:avLst/>
              <a:gdLst/>
              <a:ahLst/>
              <a:cxnLst/>
              <a:rect l="l" t="t" r="r" b="b"/>
              <a:pathLst>
                <a:path w="51416" h="72256" extrusionOk="0">
                  <a:moveTo>
                    <a:pt x="51417" y="1901"/>
                  </a:moveTo>
                  <a:lnTo>
                    <a:pt x="51417" y="9507"/>
                  </a:lnTo>
                  <a:cubicBezTo>
                    <a:pt x="49512" y="11409"/>
                    <a:pt x="45704" y="16162"/>
                    <a:pt x="41895" y="20916"/>
                  </a:cubicBezTo>
                  <a:cubicBezTo>
                    <a:pt x="38087" y="25670"/>
                    <a:pt x="34278" y="32325"/>
                    <a:pt x="31421" y="38980"/>
                  </a:cubicBezTo>
                  <a:cubicBezTo>
                    <a:pt x="28565" y="45635"/>
                    <a:pt x="26661" y="51340"/>
                    <a:pt x="24756" y="56094"/>
                  </a:cubicBezTo>
                  <a:cubicBezTo>
                    <a:pt x="23804" y="59896"/>
                    <a:pt x="22852" y="64650"/>
                    <a:pt x="20947" y="72256"/>
                  </a:cubicBezTo>
                  <a:lnTo>
                    <a:pt x="10474" y="72256"/>
                  </a:lnTo>
                  <a:cubicBezTo>
                    <a:pt x="12378" y="57995"/>
                    <a:pt x="18091" y="44685"/>
                    <a:pt x="25708" y="30423"/>
                  </a:cubicBezTo>
                  <a:cubicBezTo>
                    <a:pt x="30469" y="21867"/>
                    <a:pt x="35230" y="15212"/>
                    <a:pt x="39991" y="9507"/>
                  </a:cubicBezTo>
                  <a:lnTo>
                    <a:pt x="0" y="9507"/>
                  </a:lnTo>
                  <a:lnTo>
                    <a:pt x="0" y="0"/>
                  </a:lnTo>
                  <a:lnTo>
                    <a:pt x="51417" y="1901"/>
                  </a:lnTo>
                  <a:lnTo>
                    <a:pt x="51417" y="1901"/>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60" name="Google Shape;2360;p308"/>
            <p:cNvSpPr/>
            <p:nvPr/>
          </p:nvSpPr>
          <p:spPr>
            <a:xfrm>
              <a:off x="9410499" y="3440408"/>
              <a:ext cx="84743" cy="75108"/>
            </a:xfrm>
            <a:custGeom>
              <a:avLst/>
              <a:gdLst/>
              <a:ahLst/>
              <a:cxnLst/>
              <a:rect l="l" t="t" r="r" b="b"/>
              <a:pathLst>
                <a:path w="84743" h="75108" extrusionOk="0">
                  <a:moveTo>
                    <a:pt x="29518" y="6655"/>
                  </a:moveTo>
                  <a:cubicBezTo>
                    <a:pt x="33326" y="10458"/>
                    <a:pt x="34278" y="14261"/>
                    <a:pt x="34278" y="19015"/>
                  </a:cubicBezTo>
                  <a:cubicBezTo>
                    <a:pt x="34278" y="23768"/>
                    <a:pt x="32374" y="28522"/>
                    <a:pt x="29518" y="31374"/>
                  </a:cubicBezTo>
                  <a:cubicBezTo>
                    <a:pt x="26661" y="34226"/>
                    <a:pt x="21900" y="36128"/>
                    <a:pt x="17140" y="36128"/>
                  </a:cubicBezTo>
                  <a:cubicBezTo>
                    <a:pt x="12379" y="36128"/>
                    <a:pt x="7618" y="34226"/>
                    <a:pt x="4761" y="31374"/>
                  </a:cubicBezTo>
                  <a:cubicBezTo>
                    <a:pt x="1904" y="28522"/>
                    <a:pt x="0" y="23768"/>
                    <a:pt x="0" y="19015"/>
                  </a:cubicBezTo>
                  <a:cubicBezTo>
                    <a:pt x="0" y="14261"/>
                    <a:pt x="1904" y="9507"/>
                    <a:pt x="4761" y="6655"/>
                  </a:cubicBezTo>
                  <a:cubicBezTo>
                    <a:pt x="7618" y="3803"/>
                    <a:pt x="12379" y="1901"/>
                    <a:pt x="17140" y="1901"/>
                  </a:cubicBezTo>
                  <a:cubicBezTo>
                    <a:pt x="21900" y="1901"/>
                    <a:pt x="25709" y="3803"/>
                    <a:pt x="29518" y="6655"/>
                  </a:cubicBezTo>
                  <a:close/>
                  <a:moveTo>
                    <a:pt x="24757" y="26621"/>
                  </a:moveTo>
                  <a:cubicBezTo>
                    <a:pt x="26661" y="24719"/>
                    <a:pt x="27613" y="21867"/>
                    <a:pt x="27613" y="19015"/>
                  </a:cubicBezTo>
                  <a:cubicBezTo>
                    <a:pt x="27613" y="16162"/>
                    <a:pt x="26661" y="13310"/>
                    <a:pt x="24757" y="11409"/>
                  </a:cubicBezTo>
                  <a:cubicBezTo>
                    <a:pt x="22852" y="9507"/>
                    <a:pt x="19996" y="8557"/>
                    <a:pt x="17140" y="8557"/>
                  </a:cubicBezTo>
                  <a:cubicBezTo>
                    <a:pt x="14283" y="8557"/>
                    <a:pt x="11426" y="9507"/>
                    <a:pt x="9522" y="11409"/>
                  </a:cubicBezTo>
                  <a:cubicBezTo>
                    <a:pt x="7618" y="13310"/>
                    <a:pt x="6665" y="16162"/>
                    <a:pt x="6665" y="19015"/>
                  </a:cubicBezTo>
                  <a:cubicBezTo>
                    <a:pt x="6665" y="21867"/>
                    <a:pt x="7618" y="24719"/>
                    <a:pt x="9522" y="26621"/>
                  </a:cubicBezTo>
                  <a:cubicBezTo>
                    <a:pt x="11426" y="28522"/>
                    <a:pt x="14283" y="29473"/>
                    <a:pt x="17140" y="29473"/>
                  </a:cubicBezTo>
                  <a:cubicBezTo>
                    <a:pt x="19996" y="29473"/>
                    <a:pt x="21900" y="28522"/>
                    <a:pt x="24757" y="26621"/>
                  </a:cubicBezTo>
                  <a:lnTo>
                    <a:pt x="24757" y="26621"/>
                  </a:lnTo>
                  <a:close/>
                  <a:moveTo>
                    <a:pt x="59987" y="0"/>
                  </a:moveTo>
                  <a:lnTo>
                    <a:pt x="65700" y="0"/>
                  </a:lnTo>
                  <a:lnTo>
                    <a:pt x="24757" y="75108"/>
                  </a:lnTo>
                  <a:lnTo>
                    <a:pt x="19043" y="75108"/>
                  </a:lnTo>
                  <a:lnTo>
                    <a:pt x="59987" y="0"/>
                  </a:lnTo>
                  <a:close/>
                  <a:moveTo>
                    <a:pt x="79982" y="41832"/>
                  </a:moveTo>
                  <a:cubicBezTo>
                    <a:pt x="83791" y="45635"/>
                    <a:pt x="84743" y="49438"/>
                    <a:pt x="84743" y="54192"/>
                  </a:cubicBezTo>
                  <a:cubicBezTo>
                    <a:pt x="84743" y="58946"/>
                    <a:pt x="82839" y="63699"/>
                    <a:pt x="79982" y="66552"/>
                  </a:cubicBezTo>
                  <a:cubicBezTo>
                    <a:pt x="76174" y="70355"/>
                    <a:pt x="72365" y="71305"/>
                    <a:pt x="67604" y="71305"/>
                  </a:cubicBezTo>
                  <a:cubicBezTo>
                    <a:pt x="62843" y="71305"/>
                    <a:pt x="58083" y="69404"/>
                    <a:pt x="55226" y="66552"/>
                  </a:cubicBezTo>
                  <a:cubicBezTo>
                    <a:pt x="52369" y="63699"/>
                    <a:pt x="50465" y="58946"/>
                    <a:pt x="50465" y="54192"/>
                  </a:cubicBezTo>
                  <a:cubicBezTo>
                    <a:pt x="50465" y="49438"/>
                    <a:pt x="52369" y="44685"/>
                    <a:pt x="55226" y="41832"/>
                  </a:cubicBezTo>
                  <a:cubicBezTo>
                    <a:pt x="59035" y="38030"/>
                    <a:pt x="62843" y="37079"/>
                    <a:pt x="67604" y="37079"/>
                  </a:cubicBezTo>
                  <a:cubicBezTo>
                    <a:pt x="72365" y="37079"/>
                    <a:pt x="76174" y="38980"/>
                    <a:pt x="79982" y="41832"/>
                  </a:cubicBezTo>
                  <a:close/>
                  <a:moveTo>
                    <a:pt x="74270" y="61798"/>
                  </a:moveTo>
                  <a:cubicBezTo>
                    <a:pt x="76174" y="59896"/>
                    <a:pt x="77126" y="57044"/>
                    <a:pt x="77126" y="54192"/>
                  </a:cubicBezTo>
                  <a:cubicBezTo>
                    <a:pt x="77126" y="51340"/>
                    <a:pt x="76174" y="48487"/>
                    <a:pt x="74270" y="46586"/>
                  </a:cubicBezTo>
                  <a:cubicBezTo>
                    <a:pt x="72365" y="44685"/>
                    <a:pt x="69509" y="43734"/>
                    <a:pt x="66652" y="43734"/>
                  </a:cubicBezTo>
                  <a:cubicBezTo>
                    <a:pt x="63795" y="43734"/>
                    <a:pt x="60939" y="44685"/>
                    <a:pt x="59035" y="46586"/>
                  </a:cubicBezTo>
                  <a:cubicBezTo>
                    <a:pt x="57130" y="48487"/>
                    <a:pt x="56178" y="51340"/>
                    <a:pt x="56178" y="54192"/>
                  </a:cubicBezTo>
                  <a:cubicBezTo>
                    <a:pt x="56178" y="57044"/>
                    <a:pt x="57130" y="59896"/>
                    <a:pt x="59035" y="61798"/>
                  </a:cubicBezTo>
                  <a:cubicBezTo>
                    <a:pt x="60939" y="63699"/>
                    <a:pt x="63795" y="64650"/>
                    <a:pt x="66652" y="64650"/>
                  </a:cubicBezTo>
                  <a:cubicBezTo>
                    <a:pt x="69509" y="64650"/>
                    <a:pt x="72365" y="64650"/>
                    <a:pt x="74270" y="61798"/>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nvGrpSpPr>
          <p:cNvPr id="2361" name="Google Shape;2361;p308"/>
          <p:cNvGrpSpPr/>
          <p:nvPr/>
        </p:nvGrpSpPr>
        <p:grpSpPr>
          <a:xfrm>
            <a:off x="7682290" y="2827153"/>
            <a:ext cx="203197" cy="75251"/>
            <a:chOff x="9256248" y="3679044"/>
            <a:chExt cx="202812" cy="75108"/>
          </a:xfrm>
        </p:grpSpPr>
        <p:sp>
          <p:nvSpPr>
            <p:cNvPr id="2362" name="Google Shape;2362;p308"/>
            <p:cNvSpPr/>
            <p:nvPr/>
          </p:nvSpPr>
          <p:spPr>
            <a:xfrm>
              <a:off x="9256248" y="3681896"/>
              <a:ext cx="51416" cy="72256"/>
            </a:xfrm>
            <a:custGeom>
              <a:avLst/>
              <a:gdLst/>
              <a:ahLst/>
              <a:cxnLst/>
              <a:rect l="l" t="t" r="r" b="b"/>
              <a:pathLst>
                <a:path w="51416" h="72256" extrusionOk="0">
                  <a:moveTo>
                    <a:pt x="10474" y="51340"/>
                  </a:moveTo>
                  <a:cubicBezTo>
                    <a:pt x="11426" y="56094"/>
                    <a:pt x="13330" y="59896"/>
                    <a:pt x="18091" y="61798"/>
                  </a:cubicBezTo>
                  <a:cubicBezTo>
                    <a:pt x="19995" y="62749"/>
                    <a:pt x="22852" y="63699"/>
                    <a:pt x="25708" y="63699"/>
                  </a:cubicBezTo>
                  <a:cubicBezTo>
                    <a:pt x="31421" y="63699"/>
                    <a:pt x="35230" y="61798"/>
                    <a:pt x="38087" y="58946"/>
                  </a:cubicBezTo>
                  <a:cubicBezTo>
                    <a:pt x="40943" y="55143"/>
                    <a:pt x="41895" y="51340"/>
                    <a:pt x="41895" y="47537"/>
                  </a:cubicBezTo>
                  <a:cubicBezTo>
                    <a:pt x="41895" y="42783"/>
                    <a:pt x="39991" y="38030"/>
                    <a:pt x="37134" y="36128"/>
                  </a:cubicBezTo>
                  <a:cubicBezTo>
                    <a:pt x="34278" y="33276"/>
                    <a:pt x="30469" y="32325"/>
                    <a:pt x="25708" y="32325"/>
                  </a:cubicBezTo>
                  <a:cubicBezTo>
                    <a:pt x="22852" y="32325"/>
                    <a:pt x="19995" y="33276"/>
                    <a:pt x="17139" y="34227"/>
                  </a:cubicBezTo>
                  <a:cubicBezTo>
                    <a:pt x="14283" y="35177"/>
                    <a:pt x="13330" y="37079"/>
                    <a:pt x="11426" y="38980"/>
                  </a:cubicBezTo>
                  <a:lnTo>
                    <a:pt x="3808" y="38980"/>
                  </a:lnTo>
                  <a:lnTo>
                    <a:pt x="9522" y="0"/>
                  </a:lnTo>
                  <a:lnTo>
                    <a:pt x="47608" y="0"/>
                  </a:lnTo>
                  <a:lnTo>
                    <a:pt x="47608" y="8557"/>
                  </a:lnTo>
                  <a:lnTo>
                    <a:pt x="16186" y="8557"/>
                  </a:lnTo>
                  <a:lnTo>
                    <a:pt x="13330" y="28522"/>
                  </a:lnTo>
                  <a:cubicBezTo>
                    <a:pt x="15234" y="27571"/>
                    <a:pt x="16186" y="26621"/>
                    <a:pt x="18091" y="25670"/>
                  </a:cubicBezTo>
                  <a:cubicBezTo>
                    <a:pt x="20947" y="24719"/>
                    <a:pt x="23804" y="23768"/>
                    <a:pt x="27613" y="23768"/>
                  </a:cubicBezTo>
                  <a:cubicBezTo>
                    <a:pt x="34278" y="23768"/>
                    <a:pt x="39991" y="25670"/>
                    <a:pt x="44751" y="30423"/>
                  </a:cubicBezTo>
                  <a:cubicBezTo>
                    <a:pt x="49512" y="35177"/>
                    <a:pt x="51417" y="39931"/>
                    <a:pt x="51417" y="46586"/>
                  </a:cubicBezTo>
                  <a:cubicBezTo>
                    <a:pt x="51417" y="53241"/>
                    <a:pt x="49512" y="59896"/>
                    <a:pt x="44751" y="64650"/>
                  </a:cubicBezTo>
                  <a:cubicBezTo>
                    <a:pt x="39991" y="69404"/>
                    <a:pt x="33326" y="72256"/>
                    <a:pt x="23804" y="72256"/>
                  </a:cubicBezTo>
                  <a:cubicBezTo>
                    <a:pt x="18091" y="72256"/>
                    <a:pt x="12378" y="70355"/>
                    <a:pt x="7617" y="67503"/>
                  </a:cubicBezTo>
                  <a:cubicBezTo>
                    <a:pt x="2856" y="64650"/>
                    <a:pt x="0" y="58946"/>
                    <a:pt x="0" y="52291"/>
                  </a:cubicBezTo>
                  <a:lnTo>
                    <a:pt x="10474" y="51340"/>
                  </a:lnTo>
                  <a:lnTo>
                    <a:pt x="10474" y="5134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63" name="Google Shape;2363;p308"/>
            <p:cNvSpPr/>
            <p:nvPr/>
          </p:nvSpPr>
          <p:spPr>
            <a:xfrm>
              <a:off x="9314330" y="3679044"/>
              <a:ext cx="51417" cy="75108"/>
            </a:xfrm>
            <a:custGeom>
              <a:avLst/>
              <a:gdLst/>
              <a:ahLst/>
              <a:cxnLst/>
              <a:rect l="l" t="t" r="r" b="b"/>
              <a:pathLst>
                <a:path w="51417" h="75108" extrusionOk="0">
                  <a:moveTo>
                    <a:pt x="46657" y="11409"/>
                  </a:moveTo>
                  <a:cubicBezTo>
                    <a:pt x="49513" y="17113"/>
                    <a:pt x="51417" y="25670"/>
                    <a:pt x="51417" y="36128"/>
                  </a:cubicBezTo>
                  <a:cubicBezTo>
                    <a:pt x="51417" y="45636"/>
                    <a:pt x="49513" y="54192"/>
                    <a:pt x="46657" y="60848"/>
                  </a:cubicBezTo>
                  <a:cubicBezTo>
                    <a:pt x="41896" y="70355"/>
                    <a:pt x="35230" y="75109"/>
                    <a:pt x="25709" y="75109"/>
                  </a:cubicBezTo>
                  <a:cubicBezTo>
                    <a:pt x="17139" y="75109"/>
                    <a:pt x="10474" y="71305"/>
                    <a:pt x="5713" y="63700"/>
                  </a:cubicBezTo>
                  <a:cubicBezTo>
                    <a:pt x="1904" y="57044"/>
                    <a:pt x="0" y="48488"/>
                    <a:pt x="0" y="38030"/>
                  </a:cubicBezTo>
                  <a:cubicBezTo>
                    <a:pt x="0" y="29473"/>
                    <a:pt x="952" y="22818"/>
                    <a:pt x="2856" y="17113"/>
                  </a:cubicBezTo>
                  <a:cubicBezTo>
                    <a:pt x="6665" y="5704"/>
                    <a:pt x="14283" y="0"/>
                    <a:pt x="24756" y="0"/>
                  </a:cubicBezTo>
                  <a:cubicBezTo>
                    <a:pt x="36182" y="0"/>
                    <a:pt x="42848" y="3803"/>
                    <a:pt x="46657" y="11409"/>
                  </a:cubicBezTo>
                  <a:lnTo>
                    <a:pt x="46657" y="11409"/>
                  </a:lnTo>
                  <a:close/>
                  <a:moveTo>
                    <a:pt x="38087" y="59897"/>
                  </a:moveTo>
                  <a:cubicBezTo>
                    <a:pt x="40943" y="56094"/>
                    <a:pt x="42848" y="47537"/>
                    <a:pt x="42848" y="36128"/>
                  </a:cubicBezTo>
                  <a:cubicBezTo>
                    <a:pt x="42848" y="27572"/>
                    <a:pt x="41896" y="20916"/>
                    <a:pt x="39991" y="15212"/>
                  </a:cubicBezTo>
                  <a:cubicBezTo>
                    <a:pt x="38087" y="9507"/>
                    <a:pt x="34278" y="6655"/>
                    <a:pt x="28565" y="6655"/>
                  </a:cubicBezTo>
                  <a:cubicBezTo>
                    <a:pt x="22852" y="6655"/>
                    <a:pt x="19043" y="9507"/>
                    <a:pt x="17139" y="14261"/>
                  </a:cubicBezTo>
                  <a:cubicBezTo>
                    <a:pt x="15234" y="19015"/>
                    <a:pt x="13331" y="26621"/>
                    <a:pt x="13331" y="37079"/>
                  </a:cubicBezTo>
                  <a:cubicBezTo>
                    <a:pt x="13331" y="44685"/>
                    <a:pt x="14283" y="50389"/>
                    <a:pt x="15234" y="55143"/>
                  </a:cubicBezTo>
                  <a:cubicBezTo>
                    <a:pt x="18091" y="61798"/>
                    <a:pt x="21900" y="65601"/>
                    <a:pt x="27613" y="65601"/>
                  </a:cubicBezTo>
                  <a:cubicBezTo>
                    <a:pt x="31421" y="66552"/>
                    <a:pt x="35230" y="64650"/>
                    <a:pt x="38087" y="59897"/>
                  </a:cubicBezTo>
                  <a:lnTo>
                    <a:pt x="38087" y="59897"/>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64" name="Google Shape;2364;p308"/>
            <p:cNvSpPr/>
            <p:nvPr/>
          </p:nvSpPr>
          <p:spPr>
            <a:xfrm>
              <a:off x="9375270" y="3679044"/>
              <a:ext cx="83790" cy="75108"/>
            </a:xfrm>
            <a:custGeom>
              <a:avLst/>
              <a:gdLst/>
              <a:ahLst/>
              <a:cxnLst/>
              <a:rect l="l" t="t" r="r" b="b"/>
              <a:pathLst>
                <a:path w="83790" h="75108" extrusionOk="0">
                  <a:moveTo>
                    <a:pt x="29517" y="7606"/>
                  </a:moveTo>
                  <a:cubicBezTo>
                    <a:pt x="33326" y="11409"/>
                    <a:pt x="34278" y="15212"/>
                    <a:pt x="34278" y="19966"/>
                  </a:cubicBezTo>
                  <a:cubicBezTo>
                    <a:pt x="34278" y="24719"/>
                    <a:pt x="32373" y="29473"/>
                    <a:pt x="29517" y="32325"/>
                  </a:cubicBezTo>
                  <a:cubicBezTo>
                    <a:pt x="26661" y="35177"/>
                    <a:pt x="21900" y="37079"/>
                    <a:pt x="17139" y="37079"/>
                  </a:cubicBezTo>
                  <a:cubicBezTo>
                    <a:pt x="12378" y="37079"/>
                    <a:pt x="7617" y="35177"/>
                    <a:pt x="4761" y="32325"/>
                  </a:cubicBezTo>
                  <a:cubicBezTo>
                    <a:pt x="1904" y="29473"/>
                    <a:pt x="0" y="24719"/>
                    <a:pt x="0" y="19966"/>
                  </a:cubicBezTo>
                  <a:cubicBezTo>
                    <a:pt x="0" y="15212"/>
                    <a:pt x="1904" y="10458"/>
                    <a:pt x="4761" y="7606"/>
                  </a:cubicBezTo>
                  <a:cubicBezTo>
                    <a:pt x="7617" y="4754"/>
                    <a:pt x="12378" y="2852"/>
                    <a:pt x="17139" y="2852"/>
                  </a:cubicBezTo>
                  <a:cubicBezTo>
                    <a:pt x="21900" y="2852"/>
                    <a:pt x="25708" y="3803"/>
                    <a:pt x="29517" y="7606"/>
                  </a:cubicBezTo>
                  <a:close/>
                  <a:moveTo>
                    <a:pt x="23804" y="27572"/>
                  </a:moveTo>
                  <a:cubicBezTo>
                    <a:pt x="25708" y="25670"/>
                    <a:pt x="26661" y="22818"/>
                    <a:pt x="26661" y="19966"/>
                  </a:cubicBezTo>
                  <a:cubicBezTo>
                    <a:pt x="26661" y="17113"/>
                    <a:pt x="25708" y="14261"/>
                    <a:pt x="23804" y="12360"/>
                  </a:cubicBezTo>
                  <a:cubicBezTo>
                    <a:pt x="21900" y="10458"/>
                    <a:pt x="19043" y="9507"/>
                    <a:pt x="16186" y="9507"/>
                  </a:cubicBezTo>
                  <a:cubicBezTo>
                    <a:pt x="13330" y="9507"/>
                    <a:pt x="10474" y="10458"/>
                    <a:pt x="8569" y="12360"/>
                  </a:cubicBezTo>
                  <a:cubicBezTo>
                    <a:pt x="6665" y="14261"/>
                    <a:pt x="5713" y="17113"/>
                    <a:pt x="5713" y="19966"/>
                  </a:cubicBezTo>
                  <a:cubicBezTo>
                    <a:pt x="5713" y="22818"/>
                    <a:pt x="6665" y="25670"/>
                    <a:pt x="8569" y="27572"/>
                  </a:cubicBezTo>
                  <a:cubicBezTo>
                    <a:pt x="10474" y="29473"/>
                    <a:pt x="13330" y="30424"/>
                    <a:pt x="16186" y="30424"/>
                  </a:cubicBezTo>
                  <a:cubicBezTo>
                    <a:pt x="19043" y="30424"/>
                    <a:pt x="21900" y="29473"/>
                    <a:pt x="23804" y="27572"/>
                  </a:cubicBezTo>
                  <a:lnTo>
                    <a:pt x="23804" y="27572"/>
                  </a:lnTo>
                  <a:close/>
                  <a:moveTo>
                    <a:pt x="59034" y="0"/>
                  </a:moveTo>
                  <a:lnTo>
                    <a:pt x="64747" y="0"/>
                  </a:lnTo>
                  <a:lnTo>
                    <a:pt x="23804" y="75109"/>
                  </a:lnTo>
                  <a:lnTo>
                    <a:pt x="18091" y="75109"/>
                  </a:lnTo>
                  <a:lnTo>
                    <a:pt x="59034" y="0"/>
                  </a:lnTo>
                  <a:close/>
                  <a:moveTo>
                    <a:pt x="79030" y="42783"/>
                  </a:moveTo>
                  <a:cubicBezTo>
                    <a:pt x="82838" y="46586"/>
                    <a:pt x="83791" y="50389"/>
                    <a:pt x="83791" y="55143"/>
                  </a:cubicBezTo>
                  <a:cubicBezTo>
                    <a:pt x="83791" y="59897"/>
                    <a:pt x="81886" y="64650"/>
                    <a:pt x="79030" y="67503"/>
                  </a:cubicBezTo>
                  <a:cubicBezTo>
                    <a:pt x="75221" y="71305"/>
                    <a:pt x="71413" y="72256"/>
                    <a:pt x="66652" y="72256"/>
                  </a:cubicBezTo>
                  <a:cubicBezTo>
                    <a:pt x="61891" y="72256"/>
                    <a:pt x="57130" y="70355"/>
                    <a:pt x="54273" y="67503"/>
                  </a:cubicBezTo>
                  <a:cubicBezTo>
                    <a:pt x="51417" y="64650"/>
                    <a:pt x="49512" y="59897"/>
                    <a:pt x="49512" y="55143"/>
                  </a:cubicBezTo>
                  <a:cubicBezTo>
                    <a:pt x="49512" y="50389"/>
                    <a:pt x="51417" y="45636"/>
                    <a:pt x="54273" y="42783"/>
                  </a:cubicBezTo>
                  <a:cubicBezTo>
                    <a:pt x="58082" y="38980"/>
                    <a:pt x="61891" y="38030"/>
                    <a:pt x="66652" y="38030"/>
                  </a:cubicBezTo>
                  <a:cubicBezTo>
                    <a:pt x="71413" y="38030"/>
                    <a:pt x="76174" y="38980"/>
                    <a:pt x="79030" y="42783"/>
                  </a:cubicBezTo>
                  <a:close/>
                  <a:moveTo>
                    <a:pt x="74269" y="62749"/>
                  </a:moveTo>
                  <a:cubicBezTo>
                    <a:pt x="76174" y="60848"/>
                    <a:pt x="77125" y="57995"/>
                    <a:pt x="77125" y="55143"/>
                  </a:cubicBezTo>
                  <a:cubicBezTo>
                    <a:pt x="77125" y="52291"/>
                    <a:pt x="76174" y="49439"/>
                    <a:pt x="74269" y="47537"/>
                  </a:cubicBezTo>
                  <a:cubicBezTo>
                    <a:pt x="72365" y="45636"/>
                    <a:pt x="69508" y="44685"/>
                    <a:pt x="66652" y="44685"/>
                  </a:cubicBezTo>
                  <a:cubicBezTo>
                    <a:pt x="63795" y="44685"/>
                    <a:pt x="60938" y="45636"/>
                    <a:pt x="59034" y="47537"/>
                  </a:cubicBezTo>
                  <a:cubicBezTo>
                    <a:pt x="57130" y="49439"/>
                    <a:pt x="56178" y="52291"/>
                    <a:pt x="56178" y="55143"/>
                  </a:cubicBezTo>
                  <a:cubicBezTo>
                    <a:pt x="56178" y="57995"/>
                    <a:pt x="57130" y="60848"/>
                    <a:pt x="59034" y="62749"/>
                  </a:cubicBezTo>
                  <a:cubicBezTo>
                    <a:pt x="60938" y="64650"/>
                    <a:pt x="63795" y="65601"/>
                    <a:pt x="66652" y="65601"/>
                  </a:cubicBezTo>
                  <a:cubicBezTo>
                    <a:pt x="69508" y="65601"/>
                    <a:pt x="72365" y="64650"/>
                    <a:pt x="74269" y="62749"/>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nvGrpSpPr>
          <p:cNvPr id="2365" name="Google Shape;2365;p308"/>
          <p:cNvGrpSpPr/>
          <p:nvPr/>
        </p:nvGrpSpPr>
        <p:grpSpPr>
          <a:xfrm>
            <a:off x="7667026" y="3065320"/>
            <a:ext cx="203196" cy="77155"/>
            <a:chOff x="9241013" y="3916729"/>
            <a:chExt cx="202811" cy="77009"/>
          </a:xfrm>
        </p:grpSpPr>
        <p:sp>
          <p:nvSpPr>
            <p:cNvPr id="2366" name="Google Shape;2366;p308"/>
            <p:cNvSpPr/>
            <p:nvPr/>
          </p:nvSpPr>
          <p:spPr>
            <a:xfrm>
              <a:off x="9241013" y="3916729"/>
              <a:ext cx="51417" cy="74157"/>
            </a:xfrm>
            <a:custGeom>
              <a:avLst/>
              <a:gdLst/>
              <a:ahLst/>
              <a:cxnLst/>
              <a:rect l="l" t="t" r="r" b="b"/>
              <a:pathLst>
                <a:path w="51417" h="74157" extrusionOk="0">
                  <a:moveTo>
                    <a:pt x="32374" y="74158"/>
                  </a:moveTo>
                  <a:lnTo>
                    <a:pt x="32374" y="56094"/>
                  </a:lnTo>
                  <a:lnTo>
                    <a:pt x="0" y="56094"/>
                  </a:lnTo>
                  <a:lnTo>
                    <a:pt x="0" y="46586"/>
                  </a:lnTo>
                  <a:lnTo>
                    <a:pt x="33326" y="0"/>
                  </a:lnTo>
                  <a:lnTo>
                    <a:pt x="40943" y="0"/>
                  </a:lnTo>
                  <a:lnTo>
                    <a:pt x="40943" y="47537"/>
                  </a:lnTo>
                  <a:lnTo>
                    <a:pt x="51417" y="47537"/>
                  </a:lnTo>
                  <a:lnTo>
                    <a:pt x="51417" y="55143"/>
                  </a:lnTo>
                  <a:lnTo>
                    <a:pt x="40943" y="55143"/>
                  </a:lnTo>
                  <a:lnTo>
                    <a:pt x="40943" y="73207"/>
                  </a:lnTo>
                  <a:lnTo>
                    <a:pt x="32374" y="74158"/>
                  </a:lnTo>
                  <a:lnTo>
                    <a:pt x="32374" y="74158"/>
                  </a:lnTo>
                  <a:close/>
                  <a:moveTo>
                    <a:pt x="32374" y="48488"/>
                  </a:moveTo>
                  <a:lnTo>
                    <a:pt x="32374" y="15212"/>
                  </a:lnTo>
                  <a:lnTo>
                    <a:pt x="8570" y="48488"/>
                  </a:lnTo>
                  <a:lnTo>
                    <a:pt x="32374" y="48488"/>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67" name="Google Shape;2367;p308"/>
            <p:cNvSpPr/>
            <p:nvPr/>
          </p:nvSpPr>
          <p:spPr>
            <a:xfrm>
              <a:off x="9301000" y="3917679"/>
              <a:ext cx="51417" cy="72256"/>
            </a:xfrm>
            <a:custGeom>
              <a:avLst/>
              <a:gdLst/>
              <a:ahLst/>
              <a:cxnLst/>
              <a:rect l="l" t="t" r="r" b="b"/>
              <a:pathLst>
                <a:path w="51417" h="72256" extrusionOk="0">
                  <a:moveTo>
                    <a:pt x="51417" y="1902"/>
                  </a:moveTo>
                  <a:lnTo>
                    <a:pt x="51417" y="9507"/>
                  </a:lnTo>
                  <a:cubicBezTo>
                    <a:pt x="49513" y="11409"/>
                    <a:pt x="45705" y="16163"/>
                    <a:pt x="41896" y="20916"/>
                  </a:cubicBezTo>
                  <a:cubicBezTo>
                    <a:pt x="38087" y="25670"/>
                    <a:pt x="34278" y="32325"/>
                    <a:pt x="31422" y="38980"/>
                  </a:cubicBezTo>
                  <a:cubicBezTo>
                    <a:pt x="28565" y="45636"/>
                    <a:pt x="26661" y="51340"/>
                    <a:pt x="24757" y="56094"/>
                  </a:cubicBezTo>
                  <a:cubicBezTo>
                    <a:pt x="23804" y="59897"/>
                    <a:pt x="22852" y="64650"/>
                    <a:pt x="20948" y="72256"/>
                  </a:cubicBezTo>
                  <a:lnTo>
                    <a:pt x="10474" y="72256"/>
                  </a:lnTo>
                  <a:cubicBezTo>
                    <a:pt x="12379" y="57995"/>
                    <a:pt x="18091" y="44685"/>
                    <a:pt x="25709" y="30424"/>
                  </a:cubicBezTo>
                  <a:cubicBezTo>
                    <a:pt x="30470" y="21867"/>
                    <a:pt x="35230" y="15212"/>
                    <a:pt x="39991" y="9507"/>
                  </a:cubicBezTo>
                  <a:lnTo>
                    <a:pt x="0" y="9507"/>
                  </a:lnTo>
                  <a:lnTo>
                    <a:pt x="0" y="0"/>
                  </a:lnTo>
                  <a:lnTo>
                    <a:pt x="51417" y="1902"/>
                  </a:lnTo>
                  <a:lnTo>
                    <a:pt x="51417" y="1902"/>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68" name="Google Shape;2368;p308"/>
            <p:cNvSpPr/>
            <p:nvPr/>
          </p:nvSpPr>
          <p:spPr>
            <a:xfrm>
              <a:off x="9360034" y="3918630"/>
              <a:ext cx="83790" cy="75108"/>
            </a:xfrm>
            <a:custGeom>
              <a:avLst/>
              <a:gdLst/>
              <a:ahLst/>
              <a:cxnLst/>
              <a:rect l="l" t="t" r="r" b="b"/>
              <a:pathLst>
                <a:path w="83790" h="75108" extrusionOk="0">
                  <a:moveTo>
                    <a:pt x="29518" y="6655"/>
                  </a:moveTo>
                  <a:cubicBezTo>
                    <a:pt x="33326" y="10458"/>
                    <a:pt x="34278" y="14261"/>
                    <a:pt x="34278" y="19015"/>
                  </a:cubicBezTo>
                  <a:cubicBezTo>
                    <a:pt x="34278" y="23768"/>
                    <a:pt x="32374" y="28522"/>
                    <a:pt x="29518" y="31374"/>
                  </a:cubicBezTo>
                  <a:cubicBezTo>
                    <a:pt x="26661" y="34227"/>
                    <a:pt x="21900" y="36128"/>
                    <a:pt x="17139" y="36128"/>
                  </a:cubicBezTo>
                  <a:cubicBezTo>
                    <a:pt x="12378" y="36128"/>
                    <a:pt x="7617" y="34227"/>
                    <a:pt x="4761" y="31374"/>
                  </a:cubicBezTo>
                  <a:cubicBezTo>
                    <a:pt x="1904" y="28522"/>
                    <a:pt x="0" y="23768"/>
                    <a:pt x="0" y="19015"/>
                  </a:cubicBezTo>
                  <a:cubicBezTo>
                    <a:pt x="0" y="14261"/>
                    <a:pt x="1904" y="9507"/>
                    <a:pt x="4761" y="6655"/>
                  </a:cubicBezTo>
                  <a:cubicBezTo>
                    <a:pt x="7617" y="3803"/>
                    <a:pt x="12378" y="1902"/>
                    <a:pt x="17139" y="1902"/>
                  </a:cubicBezTo>
                  <a:cubicBezTo>
                    <a:pt x="21900" y="1902"/>
                    <a:pt x="25709" y="3803"/>
                    <a:pt x="29518" y="6655"/>
                  </a:cubicBezTo>
                  <a:close/>
                  <a:moveTo>
                    <a:pt x="23804" y="26621"/>
                  </a:moveTo>
                  <a:cubicBezTo>
                    <a:pt x="25709" y="24719"/>
                    <a:pt x="26661" y="21867"/>
                    <a:pt x="26661" y="19015"/>
                  </a:cubicBezTo>
                  <a:cubicBezTo>
                    <a:pt x="26661" y="16163"/>
                    <a:pt x="25709" y="13310"/>
                    <a:pt x="23804" y="11409"/>
                  </a:cubicBezTo>
                  <a:cubicBezTo>
                    <a:pt x="21900" y="9507"/>
                    <a:pt x="19043" y="8557"/>
                    <a:pt x="16187" y="8557"/>
                  </a:cubicBezTo>
                  <a:cubicBezTo>
                    <a:pt x="13331" y="8557"/>
                    <a:pt x="10474" y="9507"/>
                    <a:pt x="8570" y="11409"/>
                  </a:cubicBezTo>
                  <a:cubicBezTo>
                    <a:pt x="6665" y="13310"/>
                    <a:pt x="5713" y="16163"/>
                    <a:pt x="5713" y="19015"/>
                  </a:cubicBezTo>
                  <a:cubicBezTo>
                    <a:pt x="5713" y="21867"/>
                    <a:pt x="6665" y="24719"/>
                    <a:pt x="8570" y="26621"/>
                  </a:cubicBezTo>
                  <a:cubicBezTo>
                    <a:pt x="10474" y="28522"/>
                    <a:pt x="13331" y="29473"/>
                    <a:pt x="16187" y="29473"/>
                  </a:cubicBezTo>
                  <a:cubicBezTo>
                    <a:pt x="19043" y="29473"/>
                    <a:pt x="21900" y="28522"/>
                    <a:pt x="23804" y="26621"/>
                  </a:cubicBezTo>
                  <a:lnTo>
                    <a:pt x="23804" y="26621"/>
                  </a:lnTo>
                  <a:close/>
                  <a:moveTo>
                    <a:pt x="59035" y="0"/>
                  </a:moveTo>
                  <a:lnTo>
                    <a:pt x="64747" y="0"/>
                  </a:lnTo>
                  <a:lnTo>
                    <a:pt x="23804" y="75108"/>
                  </a:lnTo>
                  <a:lnTo>
                    <a:pt x="18091" y="75108"/>
                  </a:lnTo>
                  <a:lnTo>
                    <a:pt x="59035" y="0"/>
                  </a:lnTo>
                  <a:close/>
                  <a:moveTo>
                    <a:pt x="79030" y="41832"/>
                  </a:moveTo>
                  <a:cubicBezTo>
                    <a:pt x="82839" y="45635"/>
                    <a:pt x="83791" y="49439"/>
                    <a:pt x="83791" y="54192"/>
                  </a:cubicBezTo>
                  <a:cubicBezTo>
                    <a:pt x="83791" y="58946"/>
                    <a:pt x="81887" y="63700"/>
                    <a:pt x="79030" y="66552"/>
                  </a:cubicBezTo>
                  <a:cubicBezTo>
                    <a:pt x="75222" y="70355"/>
                    <a:pt x="71413" y="71305"/>
                    <a:pt x="66652" y="71305"/>
                  </a:cubicBezTo>
                  <a:cubicBezTo>
                    <a:pt x="61891" y="71305"/>
                    <a:pt x="57130" y="69404"/>
                    <a:pt x="54274" y="66552"/>
                  </a:cubicBezTo>
                  <a:cubicBezTo>
                    <a:pt x="51417" y="63700"/>
                    <a:pt x="49513" y="58946"/>
                    <a:pt x="49513" y="54192"/>
                  </a:cubicBezTo>
                  <a:cubicBezTo>
                    <a:pt x="49513" y="49439"/>
                    <a:pt x="51417" y="44685"/>
                    <a:pt x="54274" y="41832"/>
                  </a:cubicBezTo>
                  <a:cubicBezTo>
                    <a:pt x="58083" y="38030"/>
                    <a:pt x="61891" y="37079"/>
                    <a:pt x="66652" y="37079"/>
                  </a:cubicBezTo>
                  <a:cubicBezTo>
                    <a:pt x="71413" y="37079"/>
                    <a:pt x="76174" y="38980"/>
                    <a:pt x="79030" y="41832"/>
                  </a:cubicBezTo>
                  <a:close/>
                  <a:moveTo>
                    <a:pt x="74269" y="61798"/>
                  </a:moveTo>
                  <a:cubicBezTo>
                    <a:pt x="76174" y="59896"/>
                    <a:pt x="77126" y="57044"/>
                    <a:pt x="77126" y="54192"/>
                  </a:cubicBezTo>
                  <a:cubicBezTo>
                    <a:pt x="77126" y="51340"/>
                    <a:pt x="76174" y="48488"/>
                    <a:pt x="74269" y="46586"/>
                  </a:cubicBezTo>
                  <a:cubicBezTo>
                    <a:pt x="72365" y="44685"/>
                    <a:pt x="69508" y="43734"/>
                    <a:pt x="66652" y="43734"/>
                  </a:cubicBezTo>
                  <a:cubicBezTo>
                    <a:pt x="63795" y="43734"/>
                    <a:pt x="60939" y="44685"/>
                    <a:pt x="59035" y="46586"/>
                  </a:cubicBezTo>
                  <a:cubicBezTo>
                    <a:pt x="57130" y="48488"/>
                    <a:pt x="56178" y="51340"/>
                    <a:pt x="56178" y="54192"/>
                  </a:cubicBezTo>
                  <a:cubicBezTo>
                    <a:pt x="56178" y="57044"/>
                    <a:pt x="57130" y="59896"/>
                    <a:pt x="59035" y="61798"/>
                  </a:cubicBezTo>
                  <a:cubicBezTo>
                    <a:pt x="60939" y="63700"/>
                    <a:pt x="63795" y="64650"/>
                    <a:pt x="66652" y="64650"/>
                  </a:cubicBezTo>
                  <a:cubicBezTo>
                    <a:pt x="69508" y="64650"/>
                    <a:pt x="72365" y="64650"/>
                    <a:pt x="74269" y="61798"/>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nvGrpSpPr>
          <p:cNvPr id="2369" name="Google Shape;2369;p308"/>
          <p:cNvGrpSpPr/>
          <p:nvPr/>
        </p:nvGrpSpPr>
        <p:grpSpPr>
          <a:xfrm>
            <a:off x="7723311" y="3304409"/>
            <a:ext cx="203196" cy="77156"/>
            <a:chOff x="9297192" y="4155364"/>
            <a:chExt cx="202811" cy="77010"/>
          </a:xfrm>
        </p:grpSpPr>
        <p:sp>
          <p:nvSpPr>
            <p:cNvPr id="2370" name="Google Shape;2370;p308"/>
            <p:cNvSpPr/>
            <p:nvPr/>
          </p:nvSpPr>
          <p:spPr>
            <a:xfrm>
              <a:off x="9297192" y="4156315"/>
              <a:ext cx="51416" cy="74157"/>
            </a:xfrm>
            <a:custGeom>
              <a:avLst/>
              <a:gdLst/>
              <a:ahLst/>
              <a:cxnLst/>
              <a:rect l="l" t="t" r="r" b="b"/>
              <a:pathLst>
                <a:path w="51416" h="74157" extrusionOk="0">
                  <a:moveTo>
                    <a:pt x="32373" y="74158"/>
                  </a:moveTo>
                  <a:lnTo>
                    <a:pt x="32373" y="56094"/>
                  </a:lnTo>
                  <a:lnTo>
                    <a:pt x="0" y="56094"/>
                  </a:lnTo>
                  <a:lnTo>
                    <a:pt x="0" y="46586"/>
                  </a:lnTo>
                  <a:lnTo>
                    <a:pt x="33326" y="0"/>
                  </a:lnTo>
                  <a:lnTo>
                    <a:pt x="40943" y="0"/>
                  </a:lnTo>
                  <a:lnTo>
                    <a:pt x="40943" y="47537"/>
                  </a:lnTo>
                  <a:lnTo>
                    <a:pt x="51417" y="47537"/>
                  </a:lnTo>
                  <a:lnTo>
                    <a:pt x="51417" y="55143"/>
                  </a:lnTo>
                  <a:lnTo>
                    <a:pt x="40943" y="55143"/>
                  </a:lnTo>
                  <a:lnTo>
                    <a:pt x="40943" y="73207"/>
                  </a:lnTo>
                  <a:lnTo>
                    <a:pt x="32373" y="74158"/>
                  </a:lnTo>
                  <a:lnTo>
                    <a:pt x="32373" y="74158"/>
                  </a:lnTo>
                  <a:close/>
                  <a:moveTo>
                    <a:pt x="32373" y="48488"/>
                  </a:moveTo>
                  <a:lnTo>
                    <a:pt x="32373" y="15212"/>
                  </a:lnTo>
                  <a:lnTo>
                    <a:pt x="8569" y="48488"/>
                  </a:lnTo>
                  <a:lnTo>
                    <a:pt x="32373" y="48488"/>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71" name="Google Shape;2371;p308"/>
            <p:cNvSpPr/>
            <p:nvPr/>
          </p:nvSpPr>
          <p:spPr>
            <a:xfrm>
              <a:off x="9355274" y="4155364"/>
              <a:ext cx="50464" cy="74157"/>
            </a:xfrm>
            <a:custGeom>
              <a:avLst/>
              <a:gdLst/>
              <a:ahLst/>
              <a:cxnLst/>
              <a:rect l="l" t="t" r="r" b="b"/>
              <a:pathLst>
                <a:path w="50464" h="74157" extrusionOk="0">
                  <a:moveTo>
                    <a:pt x="5713" y="69404"/>
                  </a:moveTo>
                  <a:cubicBezTo>
                    <a:pt x="1904" y="64650"/>
                    <a:pt x="0" y="58946"/>
                    <a:pt x="0" y="52291"/>
                  </a:cubicBezTo>
                  <a:lnTo>
                    <a:pt x="9522" y="52291"/>
                  </a:lnTo>
                  <a:cubicBezTo>
                    <a:pt x="9522" y="57044"/>
                    <a:pt x="10474" y="60847"/>
                    <a:pt x="12378" y="62749"/>
                  </a:cubicBezTo>
                  <a:cubicBezTo>
                    <a:pt x="14283" y="66552"/>
                    <a:pt x="19043" y="68453"/>
                    <a:pt x="25709" y="68453"/>
                  </a:cubicBezTo>
                  <a:cubicBezTo>
                    <a:pt x="30470" y="68453"/>
                    <a:pt x="34278" y="67503"/>
                    <a:pt x="37135" y="64650"/>
                  </a:cubicBezTo>
                  <a:cubicBezTo>
                    <a:pt x="39991" y="61798"/>
                    <a:pt x="41896" y="58946"/>
                    <a:pt x="41896" y="55143"/>
                  </a:cubicBezTo>
                  <a:cubicBezTo>
                    <a:pt x="41896" y="50389"/>
                    <a:pt x="39991" y="46586"/>
                    <a:pt x="37135" y="44685"/>
                  </a:cubicBezTo>
                  <a:cubicBezTo>
                    <a:pt x="34278" y="42783"/>
                    <a:pt x="29518" y="41832"/>
                    <a:pt x="24757" y="41832"/>
                  </a:cubicBezTo>
                  <a:cubicBezTo>
                    <a:pt x="23804" y="41832"/>
                    <a:pt x="23804" y="41832"/>
                    <a:pt x="22852" y="41832"/>
                  </a:cubicBezTo>
                  <a:cubicBezTo>
                    <a:pt x="21900" y="41832"/>
                    <a:pt x="21900" y="41832"/>
                    <a:pt x="20948" y="41832"/>
                  </a:cubicBezTo>
                  <a:lnTo>
                    <a:pt x="20948" y="33276"/>
                  </a:lnTo>
                  <a:cubicBezTo>
                    <a:pt x="21900" y="33276"/>
                    <a:pt x="22852" y="33276"/>
                    <a:pt x="22852" y="33276"/>
                  </a:cubicBezTo>
                  <a:cubicBezTo>
                    <a:pt x="22852" y="33276"/>
                    <a:pt x="23804" y="33276"/>
                    <a:pt x="24757" y="33276"/>
                  </a:cubicBezTo>
                  <a:cubicBezTo>
                    <a:pt x="28565" y="33276"/>
                    <a:pt x="31421" y="32325"/>
                    <a:pt x="33326" y="31375"/>
                  </a:cubicBezTo>
                  <a:cubicBezTo>
                    <a:pt x="37135" y="29473"/>
                    <a:pt x="39039" y="25670"/>
                    <a:pt x="39039" y="20916"/>
                  </a:cubicBezTo>
                  <a:cubicBezTo>
                    <a:pt x="39039" y="17113"/>
                    <a:pt x="38087" y="14261"/>
                    <a:pt x="35230" y="12360"/>
                  </a:cubicBezTo>
                  <a:cubicBezTo>
                    <a:pt x="32374" y="10458"/>
                    <a:pt x="29518" y="9507"/>
                    <a:pt x="25709" y="9507"/>
                  </a:cubicBezTo>
                  <a:cubicBezTo>
                    <a:pt x="19996" y="9507"/>
                    <a:pt x="15235" y="11409"/>
                    <a:pt x="13331" y="15212"/>
                  </a:cubicBezTo>
                  <a:cubicBezTo>
                    <a:pt x="12378" y="17113"/>
                    <a:pt x="11426" y="20916"/>
                    <a:pt x="11426" y="24719"/>
                  </a:cubicBezTo>
                  <a:lnTo>
                    <a:pt x="1904" y="24719"/>
                  </a:lnTo>
                  <a:cubicBezTo>
                    <a:pt x="1904" y="19015"/>
                    <a:pt x="2856" y="14261"/>
                    <a:pt x="4761" y="10458"/>
                  </a:cubicBezTo>
                  <a:cubicBezTo>
                    <a:pt x="8570" y="3803"/>
                    <a:pt x="15235" y="0"/>
                    <a:pt x="24757" y="0"/>
                  </a:cubicBezTo>
                  <a:cubicBezTo>
                    <a:pt x="32374" y="0"/>
                    <a:pt x="38087" y="1902"/>
                    <a:pt x="41896" y="4754"/>
                  </a:cubicBezTo>
                  <a:cubicBezTo>
                    <a:pt x="45704" y="8557"/>
                    <a:pt x="47608" y="13310"/>
                    <a:pt x="47608" y="19015"/>
                  </a:cubicBezTo>
                  <a:cubicBezTo>
                    <a:pt x="47608" y="23768"/>
                    <a:pt x="46657" y="27571"/>
                    <a:pt x="43800" y="29473"/>
                  </a:cubicBezTo>
                  <a:cubicBezTo>
                    <a:pt x="41896" y="31375"/>
                    <a:pt x="39991" y="32325"/>
                    <a:pt x="38087" y="33276"/>
                  </a:cubicBezTo>
                  <a:cubicBezTo>
                    <a:pt x="41896" y="34227"/>
                    <a:pt x="44752" y="36128"/>
                    <a:pt x="47608" y="38980"/>
                  </a:cubicBezTo>
                  <a:cubicBezTo>
                    <a:pt x="49513" y="41832"/>
                    <a:pt x="50465" y="45636"/>
                    <a:pt x="50465" y="50389"/>
                  </a:cubicBezTo>
                  <a:cubicBezTo>
                    <a:pt x="50465" y="57044"/>
                    <a:pt x="48561" y="62749"/>
                    <a:pt x="43800" y="67503"/>
                  </a:cubicBezTo>
                  <a:cubicBezTo>
                    <a:pt x="39039" y="72256"/>
                    <a:pt x="32374" y="74158"/>
                    <a:pt x="23804" y="74158"/>
                  </a:cubicBezTo>
                  <a:cubicBezTo>
                    <a:pt x="15235" y="74158"/>
                    <a:pt x="9522" y="74158"/>
                    <a:pt x="5713" y="69404"/>
                  </a:cubicBezTo>
                  <a:lnTo>
                    <a:pt x="5713" y="69404"/>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72" name="Google Shape;2372;p308"/>
            <p:cNvSpPr/>
            <p:nvPr/>
          </p:nvSpPr>
          <p:spPr>
            <a:xfrm>
              <a:off x="9415260" y="4157266"/>
              <a:ext cx="84743" cy="75108"/>
            </a:xfrm>
            <a:custGeom>
              <a:avLst/>
              <a:gdLst/>
              <a:ahLst/>
              <a:cxnLst/>
              <a:rect l="l" t="t" r="r" b="b"/>
              <a:pathLst>
                <a:path w="84743" h="75108" extrusionOk="0">
                  <a:moveTo>
                    <a:pt x="29518" y="7606"/>
                  </a:moveTo>
                  <a:cubicBezTo>
                    <a:pt x="33326" y="11409"/>
                    <a:pt x="34278" y="15212"/>
                    <a:pt x="34278" y="19966"/>
                  </a:cubicBezTo>
                  <a:cubicBezTo>
                    <a:pt x="34278" y="24719"/>
                    <a:pt x="32374" y="29473"/>
                    <a:pt x="29518" y="32325"/>
                  </a:cubicBezTo>
                  <a:cubicBezTo>
                    <a:pt x="26661" y="35177"/>
                    <a:pt x="21900" y="37079"/>
                    <a:pt x="17140" y="37079"/>
                  </a:cubicBezTo>
                  <a:cubicBezTo>
                    <a:pt x="12379" y="37079"/>
                    <a:pt x="7618" y="35177"/>
                    <a:pt x="4761" y="32325"/>
                  </a:cubicBezTo>
                  <a:cubicBezTo>
                    <a:pt x="1904" y="29473"/>
                    <a:pt x="0" y="24719"/>
                    <a:pt x="0" y="19966"/>
                  </a:cubicBezTo>
                  <a:cubicBezTo>
                    <a:pt x="0" y="15212"/>
                    <a:pt x="1904" y="10458"/>
                    <a:pt x="4761" y="7606"/>
                  </a:cubicBezTo>
                  <a:cubicBezTo>
                    <a:pt x="7618" y="4754"/>
                    <a:pt x="12379" y="2852"/>
                    <a:pt x="17140" y="2852"/>
                  </a:cubicBezTo>
                  <a:cubicBezTo>
                    <a:pt x="21900" y="2852"/>
                    <a:pt x="26661" y="3803"/>
                    <a:pt x="29518" y="7606"/>
                  </a:cubicBezTo>
                  <a:close/>
                  <a:moveTo>
                    <a:pt x="24757" y="27571"/>
                  </a:moveTo>
                  <a:cubicBezTo>
                    <a:pt x="26661" y="25670"/>
                    <a:pt x="27613" y="22818"/>
                    <a:pt x="27613" y="19966"/>
                  </a:cubicBezTo>
                  <a:cubicBezTo>
                    <a:pt x="27613" y="17113"/>
                    <a:pt x="26661" y="14261"/>
                    <a:pt x="24757" y="12359"/>
                  </a:cubicBezTo>
                  <a:cubicBezTo>
                    <a:pt x="22852" y="10458"/>
                    <a:pt x="19996" y="9507"/>
                    <a:pt x="17140" y="9507"/>
                  </a:cubicBezTo>
                  <a:cubicBezTo>
                    <a:pt x="14283" y="9507"/>
                    <a:pt x="11426" y="10458"/>
                    <a:pt x="9522" y="12359"/>
                  </a:cubicBezTo>
                  <a:cubicBezTo>
                    <a:pt x="7618" y="14261"/>
                    <a:pt x="6665" y="17113"/>
                    <a:pt x="6665" y="19966"/>
                  </a:cubicBezTo>
                  <a:cubicBezTo>
                    <a:pt x="6665" y="22818"/>
                    <a:pt x="7618" y="25670"/>
                    <a:pt x="9522" y="27571"/>
                  </a:cubicBezTo>
                  <a:cubicBezTo>
                    <a:pt x="11426" y="29473"/>
                    <a:pt x="14283" y="30423"/>
                    <a:pt x="17140" y="30423"/>
                  </a:cubicBezTo>
                  <a:cubicBezTo>
                    <a:pt x="19996" y="30423"/>
                    <a:pt x="22852" y="29473"/>
                    <a:pt x="24757" y="27571"/>
                  </a:cubicBezTo>
                  <a:lnTo>
                    <a:pt x="24757" y="27571"/>
                  </a:lnTo>
                  <a:close/>
                  <a:moveTo>
                    <a:pt x="59987" y="0"/>
                  </a:moveTo>
                  <a:lnTo>
                    <a:pt x="65700" y="0"/>
                  </a:lnTo>
                  <a:lnTo>
                    <a:pt x="24757" y="75108"/>
                  </a:lnTo>
                  <a:lnTo>
                    <a:pt x="19043" y="75108"/>
                  </a:lnTo>
                  <a:lnTo>
                    <a:pt x="59987" y="0"/>
                  </a:lnTo>
                  <a:close/>
                  <a:moveTo>
                    <a:pt x="79982" y="42783"/>
                  </a:moveTo>
                  <a:cubicBezTo>
                    <a:pt x="83791" y="46586"/>
                    <a:pt x="84743" y="50389"/>
                    <a:pt x="84743" y="55143"/>
                  </a:cubicBezTo>
                  <a:cubicBezTo>
                    <a:pt x="84743" y="59896"/>
                    <a:pt x="82839" y="64650"/>
                    <a:pt x="79982" y="67503"/>
                  </a:cubicBezTo>
                  <a:cubicBezTo>
                    <a:pt x="76174" y="71305"/>
                    <a:pt x="72365" y="72256"/>
                    <a:pt x="67604" y="72256"/>
                  </a:cubicBezTo>
                  <a:cubicBezTo>
                    <a:pt x="62843" y="72256"/>
                    <a:pt x="58083" y="70355"/>
                    <a:pt x="55226" y="67503"/>
                  </a:cubicBezTo>
                  <a:cubicBezTo>
                    <a:pt x="52369" y="64650"/>
                    <a:pt x="50465" y="59896"/>
                    <a:pt x="50465" y="55143"/>
                  </a:cubicBezTo>
                  <a:cubicBezTo>
                    <a:pt x="50465" y="50389"/>
                    <a:pt x="52369" y="45635"/>
                    <a:pt x="55226" y="42783"/>
                  </a:cubicBezTo>
                  <a:cubicBezTo>
                    <a:pt x="59035" y="38980"/>
                    <a:pt x="62843" y="38030"/>
                    <a:pt x="67604" y="38030"/>
                  </a:cubicBezTo>
                  <a:cubicBezTo>
                    <a:pt x="72365" y="38030"/>
                    <a:pt x="76174" y="38980"/>
                    <a:pt x="79982" y="42783"/>
                  </a:cubicBezTo>
                  <a:close/>
                  <a:moveTo>
                    <a:pt x="75222" y="62749"/>
                  </a:moveTo>
                  <a:cubicBezTo>
                    <a:pt x="77126" y="60847"/>
                    <a:pt x="78078" y="57995"/>
                    <a:pt x="78078" y="55143"/>
                  </a:cubicBezTo>
                  <a:cubicBezTo>
                    <a:pt x="78078" y="52291"/>
                    <a:pt x="77126" y="49438"/>
                    <a:pt x="75222" y="47537"/>
                  </a:cubicBezTo>
                  <a:cubicBezTo>
                    <a:pt x="73317" y="45635"/>
                    <a:pt x="70461" y="44685"/>
                    <a:pt x="67604" y="44685"/>
                  </a:cubicBezTo>
                  <a:cubicBezTo>
                    <a:pt x="64748" y="44685"/>
                    <a:pt x="61891" y="45635"/>
                    <a:pt x="59987" y="47537"/>
                  </a:cubicBezTo>
                  <a:cubicBezTo>
                    <a:pt x="58083" y="49438"/>
                    <a:pt x="57130" y="52291"/>
                    <a:pt x="57130" y="55143"/>
                  </a:cubicBezTo>
                  <a:cubicBezTo>
                    <a:pt x="57130" y="57995"/>
                    <a:pt x="58083" y="60847"/>
                    <a:pt x="59987" y="62749"/>
                  </a:cubicBezTo>
                  <a:cubicBezTo>
                    <a:pt x="61891" y="64650"/>
                    <a:pt x="64748" y="65601"/>
                    <a:pt x="67604" y="65601"/>
                  </a:cubicBezTo>
                  <a:cubicBezTo>
                    <a:pt x="70461" y="65601"/>
                    <a:pt x="72365" y="64650"/>
                    <a:pt x="75222" y="62749"/>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nvGrpSpPr>
          <p:cNvPr id="2373" name="Google Shape;2373;p308"/>
          <p:cNvGrpSpPr/>
          <p:nvPr/>
        </p:nvGrpSpPr>
        <p:grpSpPr>
          <a:xfrm>
            <a:off x="7718541" y="3544453"/>
            <a:ext cx="203196" cy="77155"/>
            <a:chOff x="9292431" y="4394951"/>
            <a:chExt cx="202811" cy="77009"/>
          </a:xfrm>
        </p:grpSpPr>
        <p:sp>
          <p:nvSpPr>
            <p:cNvPr id="2374" name="Google Shape;2374;p308"/>
            <p:cNvSpPr/>
            <p:nvPr/>
          </p:nvSpPr>
          <p:spPr>
            <a:xfrm>
              <a:off x="9292431" y="4394951"/>
              <a:ext cx="51416" cy="74157"/>
            </a:xfrm>
            <a:custGeom>
              <a:avLst/>
              <a:gdLst/>
              <a:ahLst/>
              <a:cxnLst/>
              <a:rect l="l" t="t" r="r" b="b"/>
              <a:pathLst>
                <a:path w="51416" h="74157" extrusionOk="0">
                  <a:moveTo>
                    <a:pt x="32373" y="74158"/>
                  </a:moveTo>
                  <a:lnTo>
                    <a:pt x="32373" y="56094"/>
                  </a:lnTo>
                  <a:lnTo>
                    <a:pt x="0" y="56094"/>
                  </a:lnTo>
                  <a:lnTo>
                    <a:pt x="0" y="46586"/>
                  </a:lnTo>
                  <a:lnTo>
                    <a:pt x="33326" y="0"/>
                  </a:lnTo>
                  <a:lnTo>
                    <a:pt x="40943" y="0"/>
                  </a:lnTo>
                  <a:lnTo>
                    <a:pt x="40943" y="47537"/>
                  </a:lnTo>
                  <a:lnTo>
                    <a:pt x="51417" y="47537"/>
                  </a:lnTo>
                  <a:lnTo>
                    <a:pt x="51417" y="55143"/>
                  </a:lnTo>
                  <a:lnTo>
                    <a:pt x="40943" y="55143"/>
                  </a:lnTo>
                  <a:lnTo>
                    <a:pt x="40943" y="73207"/>
                  </a:lnTo>
                  <a:lnTo>
                    <a:pt x="32373" y="74158"/>
                  </a:lnTo>
                  <a:lnTo>
                    <a:pt x="32373" y="74158"/>
                  </a:lnTo>
                  <a:close/>
                  <a:moveTo>
                    <a:pt x="31421" y="48488"/>
                  </a:moveTo>
                  <a:lnTo>
                    <a:pt x="31421" y="15212"/>
                  </a:lnTo>
                  <a:lnTo>
                    <a:pt x="7617" y="48488"/>
                  </a:lnTo>
                  <a:lnTo>
                    <a:pt x="31421" y="48488"/>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75" name="Google Shape;2375;p308"/>
            <p:cNvSpPr/>
            <p:nvPr/>
          </p:nvSpPr>
          <p:spPr>
            <a:xfrm>
              <a:off x="9350513" y="4394951"/>
              <a:ext cx="50464" cy="74157"/>
            </a:xfrm>
            <a:custGeom>
              <a:avLst/>
              <a:gdLst/>
              <a:ahLst/>
              <a:cxnLst/>
              <a:rect l="l" t="t" r="r" b="b"/>
              <a:pathLst>
                <a:path w="50464" h="74157" extrusionOk="0">
                  <a:moveTo>
                    <a:pt x="5713" y="69404"/>
                  </a:moveTo>
                  <a:cubicBezTo>
                    <a:pt x="1904" y="64650"/>
                    <a:pt x="0" y="58946"/>
                    <a:pt x="0" y="52291"/>
                  </a:cubicBezTo>
                  <a:lnTo>
                    <a:pt x="9522" y="52291"/>
                  </a:lnTo>
                  <a:cubicBezTo>
                    <a:pt x="9522" y="57044"/>
                    <a:pt x="10474" y="60847"/>
                    <a:pt x="12378" y="62749"/>
                  </a:cubicBezTo>
                  <a:cubicBezTo>
                    <a:pt x="14283" y="66552"/>
                    <a:pt x="19043" y="68453"/>
                    <a:pt x="25709" y="68453"/>
                  </a:cubicBezTo>
                  <a:cubicBezTo>
                    <a:pt x="30470" y="68453"/>
                    <a:pt x="34278" y="67503"/>
                    <a:pt x="37135" y="64650"/>
                  </a:cubicBezTo>
                  <a:cubicBezTo>
                    <a:pt x="39991" y="61798"/>
                    <a:pt x="41896" y="58946"/>
                    <a:pt x="41896" y="55143"/>
                  </a:cubicBezTo>
                  <a:cubicBezTo>
                    <a:pt x="41896" y="50389"/>
                    <a:pt x="39991" y="46586"/>
                    <a:pt x="37135" y="44685"/>
                  </a:cubicBezTo>
                  <a:cubicBezTo>
                    <a:pt x="34278" y="42783"/>
                    <a:pt x="29518" y="41832"/>
                    <a:pt x="24757" y="41832"/>
                  </a:cubicBezTo>
                  <a:cubicBezTo>
                    <a:pt x="23804" y="41832"/>
                    <a:pt x="23804" y="41832"/>
                    <a:pt x="22852" y="41832"/>
                  </a:cubicBezTo>
                  <a:cubicBezTo>
                    <a:pt x="21900" y="41832"/>
                    <a:pt x="21900" y="41832"/>
                    <a:pt x="20948" y="41832"/>
                  </a:cubicBezTo>
                  <a:lnTo>
                    <a:pt x="20948" y="33276"/>
                  </a:lnTo>
                  <a:cubicBezTo>
                    <a:pt x="21900" y="33276"/>
                    <a:pt x="22852" y="33276"/>
                    <a:pt x="22852" y="33276"/>
                  </a:cubicBezTo>
                  <a:cubicBezTo>
                    <a:pt x="22852" y="33276"/>
                    <a:pt x="23804" y="33276"/>
                    <a:pt x="24757" y="33276"/>
                  </a:cubicBezTo>
                  <a:cubicBezTo>
                    <a:pt x="28565" y="33276"/>
                    <a:pt x="31421" y="32325"/>
                    <a:pt x="33326" y="31374"/>
                  </a:cubicBezTo>
                  <a:cubicBezTo>
                    <a:pt x="37135" y="29473"/>
                    <a:pt x="39039" y="25670"/>
                    <a:pt x="39039" y="20916"/>
                  </a:cubicBezTo>
                  <a:cubicBezTo>
                    <a:pt x="39039" y="17113"/>
                    <a:pt x="38087" y="14261"/>
                    <a:pt x="35230" y="12359"/>
                  </a:cubicBezTo>
                  <a:cubicBezTo>
                    <a:pt x="32374" y="10458"/>
                    <a:pt x="29518" y="9507"/>
                    <a:pt x="25709" y="9507"/>
                  </a:cubicBezTo>
                  <a:cubicBezTo>
                    <a:pt x="19996" y="9507"/>
                    <a:pt x="15235" y="11409"/>
                    <a:pt x="13331" y="15212"/>
                  </a:cubicBezTo>
                  <a:cubicBezTo>
                    <a:pt x="12378" y="17113"/>
                    <a:pt x="11426" y="20916"/>
                    <a:pt x="11426" y="24719"/>
                  </a:cubicBezTo>
                  <a:lnTo>
                    <a:pt x="1904" y="24719"/>
                  </a:lnTo>
                  <a:cubicBezTo>
                    <a:pt x="1904" y="19015"/>
                    <a:pt x="2856" y="14261"/>
                    <a:pt x="4761" y="10458"/>
                  </a:cubicBezTo>
                  <a:cubicBezTo>
                    <a:pt x="8570" y="3803"/>
                    <a:pt x="15235" y="0"/>
                    <a:pt x="24757" y="0"/>
                  </a:cubicBezTo>
                  <a:cubicBezTo>
                    <a:pt x="32374" y="0"/>
                    <a:pt x="38087" y="1901"/>
                    <a:pt x="41896" y="4754"/>
                  </a:cubicBezTo>
                  <a:cubicBezTo>
                    <a:pt x="45704" y="8557"/>
                    <a:pt x="47608" y="13310"/>
                    <a:pt x="47608" y="19015"/>
                  </a:cubicBezTo>
                  <a:cubicBezTo>
                    <a:pt x="47608" y="23768"/>
                    <a:pt x="46657" y="27571"/>
                    <a:pt x="43800" y="29473"/>
                  </a:cubicBezTo>
                  <a:cubicBezTo>
                    <a:pt x="41896" y="31374"/>
                    <a:pt x="39991" y="32325"/>
                    <a:pt x="38087" y="33276"/>
                  </a:cubicBezTo>
                  <a:cubicBezTo>
                    <a:pt x="41896" y="34227"/>
                    <a:pt x="44752" y="36128"/>
                    <a:pt x="47608" y="38980"/>
                  </a:cubicBezTo>
                  <a:cubicBezTo>
                    <a:pt x="49513" y="41832"/>
                    <a:pt x="50465" y="45635"/>
                    <a:pt x="50465" y="50389"/>
                  </a:cubicBezTo>
                  <a:cubicBezTo>
                    <a:pt x="50465" y="57044"/>
                    <a:pt x="48561" y="62749"/>
                    <a:pt x="43800" y="67503"/>
                  </a:cubicBezTo>
                  <a:cubicBezTo>
                    <a:pt x="39039" y="72256"/>
                    <a:pt x="32374" y="74158"/>
                    <a:pt x="23804" y="74158"/>
                  </a:cubicBezTo>
                  <a:cubicBezTo>
                    <a:pt x="15235" y="74158"/>
                    <a:pt x="9522" y="74158"/>
                    <a:pt x="5713" y="69404"/>
                  </a:cubicBezTo>
                  <a:lnTo>
                    <a:pt x="5713" y="69404"/>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76" name="Google Shape;2376;p308"/>
            <p:cNvSpPr/>
            <p:nvPr/>
          </p:nvSpPr>
          <p:spPr>
            <a:xfrm>
              <a:off x="9410499" y="4396852"/>
              <a:ext cx="84743" cy="75108"/>
            </a:xfrm>
            <a:custGeom>
              <a:avLst/>
              <a:gdLst/>
              <a:ahLst/>
              <a:cxnLst/>
              <a:rect l="l" t="t" r="r" b="b"/>
              <a:pathLst>
                <a:path w="84743" h="75108" extrusionOk="0">
                  <a:moveTo>
                    <a:pt x="29518" y="6655"/>
                  </a:moveTo>
                  <a:cubicBezTo>
                    <a:pt x="33326" y="10458"/>
                    <a:pt x="34278" y="14261"/>
                    <a:pt x="34278" y="19015"/>
                  </a:cubicBezTo>
                  <a:cubicBezTo>
                    <a:pt x="34278" y="23768"/>
                    <a:pt x="32374" y="28522"/>
                    <a:pt x="29518" y="31375"/>
                  </a:cubicBezTo>
                  <a:cubicBezTo>
                    <a:pt x="26661" y="34227"/>
                    <a:pt x="21900" y="36128"/>
                    <a:pt x="17140" y="36128"/>
                  </a:cubicBezTo>
                  <a:cubicBezTo>
                    <a:pt x="12379" y="36128"/>
                    <a:pt x="7618" y="34227"/>
                    <a:pt x="4761" y="31375"/>
                  </a:cubicBezTo>
                  <a:cubicBezTo>
                    <a:pt x="1904" y="28522"/>
                    <a:pt x="0" y="23768"/>
                    <a:pt x="0" y="19015"/>
                  </a:cubicBezTo>
                  <a:cubicBezTo>
                    <a:pt x="0" y="14261"/>
                    <a:pt x="1904" y="9507"/>
                    <a:pt x="4761" y="6655"/>
                  </a:cubicBezTo>
                  <a:cubicBezTo>
                    <a:pt x="7618" y="3803"/>
                    <a:pt x="12379" y="1902"/>
                    <a:pt x="17140" y="1902"/>
                  </a:cubicBezTo>
                  <a:cubicBezTo>
                    <a:pt x="21900" y="1902"/>
                    <a:pt x="25709" y="3803"/>
                    <a:pt x="29518" y="6655"/>
                  </a:cubicBezTo>
                  <a:close/>
                  <a:moveTo>
                    <a:pt x="24757" y="26621"/>
                  </a:moveTo>
                  <a:cubicBezTo>
                    <a:pt x="26661" y="24719"/>
                    <a:pt x="27613" y="21867"/>
                    <a:pt x="27613" y="19015"/>
                  </a:cubicBezTo>
                  <a:cubicBezTo>
                    <a:pt x="27613" y="16163"/>
                    <a:pt x="26661" y="13311"/>
                    <a:pt x="24757" y="11409"/>
                  </a:cubicBezTo>
                  <a:cubicBezTo>
                    <a:pt x="22852" y="9507"/>
                    <a:pt x="19996" y="8557"/>
                    <a:pt x="17140" y="8557"/>
                  </a:cubicBezTo>
                  <a:cubicBezTo>
                    <a:pt x="14283" y="8557"/>
                    <a:pt x="11426" y="9507"/>
                    <a:pt x="9522" y="11409"/>
                  </a:cubicBezTo>
                  <a:cubicBezTo>
                    <a:pt x="7618" y="13311"/>
                    <a:pt x="6665" y="16163"/>
                    <a:pt x="6665" y="19015"/>
                  </a:cubicBezTo>
                  <a:cubicBezTo>
                    <a:pt x="6665" y="21867"/>
                    <a:pt x="7618" y="24719"/>
                    <a:pt x="9522" y="26621"/>
                  </a:cubicBezTo>
                  <a:cubicBezTo>
                    <a:pt x="11426" y="28522"/>
                    <a:pt x="14283" y="29473"/>
                    <a:pt x="17140" y="29473"/>
                  </a:cubicBezTo>
                  <a:cubicBezTo>
                    <a:pt x="19996" y="29473"/>
                    <a:pt x="21900" y="28522"/>
                    <a:pt x="24757" y="26621"/>
                  </a:cubicBezTo>
                  <a:lnTo>
                    <a:pt x="24757" y="26621"/>
                  </a:lnTo>
                  <a:close/>
                  <a:moveTo>
                    <a:pt x="59987" y="0"/>
                  </a:moveTo>
                  <a:lnTo>
                    <a:pt x="65700" y="0"/>
                  </a:lnTo>
                  <a:lnTo>
                    <a:pt x="24757" y="75109"/>
                  </a:lnTo>
                  <a:lnTo>
                    <a:pt x="19043" y="75109"/>
                  </a:lnTo>
                  <a:lnTo>
                    <a:pt x="59987" y="0"/>
                  </a:lnTo>
                  <a:close/>
                  <a:moveTo>
                    <a:pt x="79982" y="41833"/>
                  </a:moveTo>
                  <a:cubicBezTo>
                    <a:pt x="83791" y="45636"/>
                    <a:pt x="84743" y="49439"/>
                    <a:pt x="84743" y="54192"/>
                  </a:cubicBezTo>
                  <a:cubicBezTo>
                    <a:pt x="84743" y="58946"/>
                    <a:pt x="82839" y="63700"/>
                    <a:pt x="79982" y="66552"/>
                  </a:cubicBezTo>
                  <a:cubicBezTo>
                    <a:pt x="76174" y="70355"/>
                    <a:pt x="72365" y="71305"/>
                    <a:pt x="67604" y="71305"/>
                  </a:cubicBezTo>
                  <a:cubicBezTo>
                    <a:pt x="62843" y="71305"/>
                    <a:pt x="58083" y="69404"/>
                    <a:pt x="55226" y="66552"/>
                  </a:cubicBezTo>
                  <a:cubicBezTo>
                    <a:pt x="52369" y="63700"/>
                    <a:pt x="50465" y="58946"/>
                    <a:pt x="50465" y="54192"/>
                  </a:cubicBezTo>
                  <a:cubicBezTo>
                    <a:pt x="50465" y="49439"/>
                    <a:pt x="52369" y="44685"/>
                    <a:pt x="55226" y="41833"/>
                  </a:cubicBezTo>
                  <a:cubicBezTo>
                    <a:pt x="59035" y="38030"/>
                    <a:pt x="62843" y="37079"/>
                    <a:pt x="67604" y="37079"/>
                  </a:cubicBezTo>
                  <a:cubicBezTo>
                    <a:pt x="72365" y="37079"/>
                    <a:pt x="76174" y="38980"/>
                    <a:pt x="79982" y="41833"/>
                  </a:cubicBezTo>
                  <a:close/>
                  <a:moveTo>
                    <a:pt x="74270" y="61798"/>
                  </a:moveTo>
                  <a:cubicBezTo>
                    <a:pt x="76174" y="59897"/>
                    <a:pt x="77126" y="57044"/>
                    <a:pt x="77126" y="54192"/>
                  </a:cubicBezTo>
                  <a:cubicBezTo>
                    <a:pt x="77126" y="51340"/>
                    <a:pt x="76174" y="48488"/>
                    <a:pt x="74270" y="46586"/>
                  </a:cubicBezTo>
                  <a:cubicBezTo>
                    <a:pt x="72365" y="44685"/>
                    <a:pt x="69509" y="43734"/>
                    <a:pt x="66652" y="43734"/>
                  </a:cubicBezTo>
                  <a:cubicBezTo>
                    <a:pt x="63795" y="43734"/>
                    <a:pt x="60939" y="44685"/>
                    <a:pt x="59035" y="46586"/>
                  </a:cubicBezTo>
                  <a:cubicBezTo>
                    <a:pt x="57130" y="48488"/>
                    <a:pt x="56178" y="51340"/>
                    <a:pt x="56178" y="54192"/>
                  </a:cubicBezTo>
                  <a:cubicBezTo>
                    <a:pt x="56178" y="57044"/>
                    <a:pt x="57130" y="59897"/>
                    <a:pt x="59035" y="61798"/>
                  </a:cubicBezTo>
                  <a:cubicBezTo>
                    <a:pt x="60939" y="63700"/>
                    <a:pt x="63795" y="64650"/>
                    <a:pt x="66652" y="64650"/>
                  </a:cubicBezTo>
                  <a:cubicBezTo>
                    <a:pt x="69509" y="64650"/>
                    <a:pt x="72365" y="64650"/>
                    <a:pt x="74270" y="61798"/>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nvGrpSpPr>
          <p:cNvPr id="2377" name="Google Shape;2377;p308"/>
          <p:cNvGrpSpPr/>
          <p:nvPr/>
        </p:nvGrpSpPr>
        <p:grpSpPr>
          <a:xfrm>
            <a:off x="7652680" y="3783542"/>
            <a:ext cx="202243" cy="77156"/>
            <a:chOff x="9226731" y="4633586"/>
            <a:chExt cx="201859" cy="77010"/>
          </a:xfrm>
        </p:grpSpPr>
        <p:sp>
          <p:nvSpPr>
            <p:cNvPr id="2378" name="Google Shape;2378;p308"/>
            <p:cNvSpPr/>
            <p:nvPr/>
          </p:nvSpPr>
          <p:spPr>
            <a:xfrm>
              <a:off x="9226731" y="4633586"/>
              <a:ext cx="50464" cy="74157"/>
            </a:xfrm>
            <a:custGeom>
              <a:avLst/>
              <a:gdLst/>
              <a:ahLst/>
              <a:cxnLst/>
              <a:rect l="l" t="t" r="r" b="b"/>
              <a:pathLst>
                <a:path w="50464" h="74157" extrusionOk="0">
                  <a:moveTo>
                    <a:pt x="5713" y="69404"/>
                  </a:moveTo>
                  <a:cubicBezTo>
                    <a:pt x="1904" y="64650"/>
                    <a:pt x="0" y="58946"/>
                    <a:pt x="0" y="52291"/>
                  </a:cubicBezTo>
                  <a:lnTo>
                    <a:pt x="9522" y="52291"/>
                  </a:lnTo>
                  <a:cubicBezTo>
                    <a:pt x="9522" y="57044"/>
                    <a:pt x="10474" y="60847"/>
                    <a:pt x="12378" y="62749"/>
                  </a:cubicBezTo>
                  <a:cubicBezTo>
                    <a:pt x="14283" y="66552"/>
                    <a:pt x="19043" y="68453"/>
                    <a:pt x="25709" y="68453"/>
                  </a:cubicBezTo>
                  <a:cubicBezTo>
                    <a:pt x="30470" y="68453"/>
                    <a:pt x="34278" y="67502"/>
                    <a:pt x="37135" y="64650"/>
                  </a:cubicBezTo>
                  <a:cubicBezTo>
                    <a:pt x="39991" y="61798"/>
                    <a:pt x="41896" y="58946"/>
                    <a:pt x="41896" y="55143"/>
                  </a:cubicBezTo>
                  <a:cubicBezTo>
                    <a:pt x="41896" y="50389"/>
                    <a:pt x="39991" y="46586"/>
                    <a:pt x="37135" y="44685"/>
                  </a:cubicBezTo>
                  <a:cubicBezTo>
                    <a:pt x="34278" y="42783"/>
                    <a:pt x="29518" y="41832"/>
                    <a:pt x="24757" y="41832"/>
                  </a:cubicBezTo>
                  <a:cubicBezTo>
                    <a:pt x="23804" y="41832"/>
                    <a:pt x="23804" y="41832"/>
                    <a:pt x="22852" y="41832"/>
                  </a:cubicBezTo>
                  <a:cubicBezTo>
                    <a:pt x="21900" y="41832"/>
                    <a:pt x="21900" y="41832"/>
                    <a:pt x="20948" y="41832"/>
                  </a:cubicBezTo>
                  <a:lnTo>
                    <a:pt x="20948" y="33276"/>
                  </a:lnTo>
                  <a:cubicBezTo>
                    <a:pt x="21900" y="33276"/>
                    <a:pt x="22852" y="33276"/>
                    <a:pt x="22852" y="33276"/>
                  </a:cubicBezTo>
                  <a:cubicBezTo>
                    <a:pt x="22852" y="33276"/>
                    <a:pt x="23804" y="33276"/>
                    <a:pt x="24757" y="33276"/>
                  </a:cubicBezTo>
                  <a:cubicBezTo>
                    <a:pt x="28565" y="33276"/>
                    <a:pt x="31421" y="32325"/>
                    <a:pt x="33326" y="31374"/>
                  </a:cubicBezTo>
                  <a:cubicBezTo>
                    <a:pt x="37135" y="29473"/>
                    <a:pt x="39039" y="25670"/>
                    <a:pt x="39039" y="20916"/>
                  </a:cubicBezTo>
                  <a:cubicBezTo>
                    <a:pt x="39039" y="17113"/>
                    <a:pt x="38087" y="14261"/>
                    <a:pt x="35230" y="12359"/>
                  </a:cubicBezTo>
                  <a:cubicBezTo>
                    <a:pt x="32374" y="10458"/>
                    <a:pt x="29518" y="9507"/>
                    <a:pt x="25709" y="9507"/>
                  </a:cubicBezTo>
                  <a:cubicBezTo>
                    <a:pt x="19996" y="9507"/>
                    <a:pt x="15235" y="11409"/>
                    <a:pt x="13331" y="15212"/>
                  </a:cubicBezTo>
                  <a:cubicBezTo>
                    <a:pt x="12378" y="17113"/>
                    <a:pt x="11426" y="20916"/>
                    <a:pt x="11426" y="24719"/>
                  </a:cubicBezTo>
                  <a:lnTo>
                    <a:pt x="1904" y="24719"/>
                  </a:lnTo>
                  <a:cubicBezTo>
                    <a:pt x="1904" y="19015"/>
                    <a:pt x="2856" y="14261"/>
                    <a:pt x="4761" y="10458"/>
                  </a:cubicBezTo>
                  <a:cubicBezTo>
                    <a:pt x="8570" y="3803"/>
                    <a:pt x="15235" y="0"/>
                    <a:pt x="24757" y="0"/>
                  </a:cubicBezTo>
                  <a:cubicBezTo>
                    <a:pt x="32374" y="0"/>
                    <a:pt x="38087" y="1901"/>
                    <a:pt x="41896" y="4754"/>
                  </a:cubicBezTo>
                  <a:cubicBezTo>
                    <a:pt x="45704" y="8557"/>
                    <a:pt x="47608" y="13310"/>
                    <a:pt x="47608" y="19015"/>
                  </a:cubicBezTo>
                  <a:cubicBezTo>
                    <a:pt x="47608" y="23768"/>
                    <a:pt x="46657" y="27571"/>
                    <a:pt x="43800" y="29473"/>
                  </a:cubicBezTo>
                  <a:cubicBezTo>
                    <a:pt x="41896" y="31374"/>
                    <a:pt x="39991" y="32325"/>
                    <a:pt x="38087" y="33276"/>
                  </a:cubicBezTo>
                  <a:cubicBezTo>
                    <a:pt x="41896" y="34226"/>
                    <a:pt x="44752" y="36128"/>
                    <a:pt x="47608" y="38980"/>
                  </a:cubicBezTo>
                  <a:cubicBezTo>
                    <a:pt x="49513" y="41832"/>
                    <a:pt x="50465" y="45635"/>
                    <a:pt x="50465" y="50389"/>
                  </a:cubicBezTo>
                  <a:cubicBezTo>
                    <a:pt x="50465" y="57044"/>
                    <a:pt x="48561" y="62749"/>
                    <a:pt x="43800" y="67502"/>
                  </a:cubicBezTo>
                  <a:cubicBezTo>
                    <a:pt x="39039" y="72256"/>
                    <a:pt x="32374" y="74158"/>
                    <a:pt x="23804" y="74158"/>
                  </a:cubicBezTo>
                  <a:cubicBezTo>
                    <a:pt x="15235" y="74158"/>
                    <a:pt x="9522" y="74158"/>
                    <a:pt x="5713" y="69404"/>
                  </a:cubicBezTo>
                  <a:lnTo>
                    <a:pt x="5713" y="69404"/>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79" name="Google Shape;2379;p308"/>
            <p:cNvSpPr/>
            <p:nvPr/>
          </p:nvSpPr>
          <p:spPr>
            <a:xfrm>
              <a:off x="9285765" y="4635488"/>
              <a:ext cx="49512" cy="75108"/>
            </a:xfrm>
            <a:custGeom>
              <a:avLst/>
              <a:gdLst/>
              <a:ahLst/>
              <a:cxnLst/>
              <a:rect l="l" t="t" r="r" b="b"/>
              <a:pathLst>
                <a:path w="49512" h="75108" extrusionOk="0">
                  <a:moveTo>
                    <a:pt x="10474" y="55143"/>
                  </a:moveTo>
                  <a:cubicBezTo>
                    <a:pt x="10474" y="59897"/>
                    <a:pt x="12378" y="63700"/>
                    <a:pt x="16187" y="65601"/>
                  </a:cubicBezTo>
                  <a:cubicBezTo>
                    <a:pt x="18091" y="66552"/>
                    <a:pt x="19995" y="67503"/>
                    <a:pt x="22852" y="67503"/>
                  </a:cubicBezTo>
                  <a:cubicBezTo>
                    <a:pt x="27613" y="67503"/>
                    <a:pt x="31421" y="65601"/>
                    <a:pt x="34278" y="61798"/>
                  </a:cubicBezTo>
                  <a:cubicBezTo>
                    <a:pt x="37135" y="57995"/>
                    <a:pt x="39991" y="50389"/>
                    <a:pt x="40943" y="39931"/>
                  </a:cubicBezTo>
                  <a:cubicBezTo>
                    <a:pt x="39039" y="42783"/>
                    <a:pt x="36182" y="45636"/>
                    <a:pt x="33326" y="46586"/>
                  </a:cubicBezTo>
                  <a:cubicBezTo>
                    <a:pt x="30470" y="47537"/>
                    <a:pt x="26661" y="48488"/>
                    <a:pt x="23804" y="48488"/>
                  </a:cubicBezTo>
                  <a:cubicBezTo>
                    <a:pt x="17139" y="48488"/>
                    <a:pt x="11426" y="46586"/>
                    <a:pt x="6665" y="41832"/>
                  </a:cubicBezTo>
                  <a:cubicBezTo>
                    <a:pt x="1904" y="37079"/>
                    <a:pt x="0" y="31375"/>
                    <a:pt x="0" y="24719"/>
                  </a:cubicBezTo>
                  <a:cubicBezTo>
                    <a:pt x="0" y="18064"/>
                    <a:pt x="1904" y="12360"/>
                    <a:pt x="5713" y="7606"/>
                  </a:cubicBezTo>
                  <a:cubicBezTo>
                    <a:pt x="9522" y="2852"/>
                    <a:pt x="15234" y="0"/>
                    <a:pt x="23804" y="0"/>
                  </a:cubicBezTo>
                  <a:cubicBezTo>
                    <a:pt x="34278" y="0"/>
                    <a:pt x="41896" y="4754"/>
                    <a:pt x="45704" y="14261"/>
                  </a:cubicBezTo>
                  <a:cubicBezTo>
                    <a:pt x="47608" y="19015"/>
                    <a:pt x="49513" y="25670"/>
                    <a:pt x="49513" y="34227"/>
                  </a:cubicBezTo>
                  <a:cubicBezTo>
                    <a:pt x="49513" y="42783"/>
                    <a:pt x="48560" y="51340"/>
                    <a:pt x="45704" y="57995"/>
                  </a:cubicBezTo>
                  <a:cubicBezTo>
                    <a:pt x="40943" y="69404"/>
                    <a:pt x="33326" y="75108"/>
                    <a:pt x="22852" y="75108"/>
                  </a:cubicBezTo>
                  <a:cubicBezTo>
                    <a:pt x="15234" y="75108"/>
                    <a:pt x="10474" y="73207"/>
                    <a:pt x="6665" y="69404"/>
                  </a:cubicBezTo>
                  <a:cubicBezTo>
                    <a:pt x="2856" y="65601"/>
                    <a:pt x="952" y="60847"/>
                    <a:pt x="952" y="55143"/>
                  </a:cubicBezTo>
                  <a:lnTo>
                    <a:pt x="10474" y="55143"/>
                  </a:lnTo>
                  <a:lnTo>
                    <a:pt x="10474" y="55143"/>
                  </a:lnTo>
                  <a:close/>
                  <a:moveTo>
                    <a:pt x="34278" y="37079"/>
                  </a:moveTo>
                  <a:cubicBezTo>
                    <a:pt x="37135" y="35177"/>
                    <a:pt x="39039" y="30424"/>
                    <a:pt x="39039" y="24719"/>
                  </a:cubicBezTo>
                  <a:cubicBezTo>
                    <a:pt x="39039" y="19015"/>
                    <a:pt x="38087" y="15212"/>
                    <a:pt x="35230" y="12360"/>
                  </a:cubicBezTo>
                  <a:cubicBezTo>
                    <a:pt x="32374" y="9507"/>
                    <a:pt x="28565" y="8557"/>
                    <a:pt x="24756" y="8557"/>
                  </a:cubicBezTo>
                  <a:cubicBezTo>
                    <a:pt x="19995" y="8557"/>
                    <a:pt x="17139" y="10458"/>
                    <a:pt x="14283" y="13310"/>
                  </a:cubicBezTo>
                  <a:cubicBezTo>
                    <a:pt x="11426" y="16163"/>
                    <a:pt x="10474" y="19966"/>
                    <a:pt x="10474" y="25670"/>
                  </a:cubicBezTo>
                  <a:cubicBezTo>
                    <a:pt x="10474" y="30424"/>
                    <a:pt x="11426" y="34227"/>
                    <a:pt x="14283" y="37079"/>
                  </a:cubicBezTo>
                  <a:cubicBezTo>
                    <a:pt x="17139" y="39931"/>
                    <a:pt x="19995" y="40882"/>
                    <a:pt x="25709" y="40882"/>
                  </a:cubicBezTo>
                  <a:cubicBezTo>
                    <a:pt x="27613" y="39931"/>
                    <a:pt x="31421" y="38980"/>
                    <a:pt x="34278" y="37079"/>
                  </a:cubicBezTo>
                  <a:lnTo>
                    <a:pt x="34278" y="37079"/>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80" name="Google Shape;2380;p308"/>
            <p:cNvSpPr/>
            <p:nvPr/>
          </p:nvSpPr>
          <p:spPr>
            <a:xfrm>
              <a:off x="9344800" y="4635488"/>
              <a:ext cx="83790" cy="75108"/>
            </a:xfrm>
            <a:custGeom>
              <a:avLst/>
              <a:gdLst/>
              <a:ahLst/>
              <a:cxnLst/>
              <a:rect l="l" t="t" r="r" b="b"/>
              <a:pathLst>
                <a:path w="83790" h="75108" extrusionOk="0">
                  <a:moveTo>
                    <a:pt x="29517" y="7606"/>
                  </a:moveTo>
                  <a:cubicBezTo>
                    <a:pt x="33326" y="11409"/>
                    <a:pt x="34278" y="15212"/>
                    <a:pt x="34278" y="19966"/>
                  </a:cubicBezTo>
                  <a:cubicBezTo>
                    <a:pt x="34278" y="24719"/>
                    <a:pt x="32373" y="29473"/>
                    <a:pt x="29517" y="32325"/>
                  </a:cubicBezTo>
                  <a:cubicBezTo>
                    <a:pt x="26661" y="35177"/>
                    <a:pt x="21900" y="37079"/>
                    <a:pt x="17139" y="37079"/>
                  </a:cubicBezTo>
                  <a:cubicBezTo>
                    <a:pt x="12378" y="37079"/>
                    <a:pt x="7617" y="35177"/>
                    <a:pt x="4761" y="32325"/>
                  </a:cubicBezTo>
                  <a:cubicBezTo>
                    <a:pt x="1904" y="29473"/>
                    <a:pt x="0" y="24719"/>
                    <a:pt x="0" y="19966"/>
                  </a:cubicBezTo>
                  <a:cubicBezTo>
                    <a:pt x="0" y="15212"/>
                    <a:pt x="1904" y="10458"/>
                    <a:pt x="4761" y="7606"/>
                  </a:cubicBezTo>
                  <a:cubicBezTo>
                    <a:pt x="7617" y="4754"/>
                    <a:pt x="12378" y="2852"/>
                    <a:pt x="17139" y="2852"/>
                  </a:cubicBezTo>
                  <a:cubicBezTo>
                    <a:pt x="21900" y="2852"/>
                    <a:pt x="25709" y="3803"/>
                    <a:pt x="29517" y="7606"/>
                  </a:cubicBezTo>
                  <a:close/>
                  <a:moveTo>
                    <a:pt x="23804" y="27571"/>
                  </a:moveTo>
                  <a:cubicBezTo>
                    <a:pt x="25709" y="25670"/>
                    <a:pt x="26661" y="22818"/>
                    <a:pt x="26661" y="19966"/>
                  </a:cubicBezTo>
                  <a:cubicBezTo>
                    <a:pt x="26661" y="17113"/>
                    <a:pt x="25709" y="14261"/>
                    <a:pt x="23804" y="12360"/>
                  </a:cubicBezTo>
                  <a:cubicBezTo>
                    <a:pt x="21900" y="10458"/>
                    <a:pt x="19043" y="9507"/>
                    <a:pt x="16187" y="9507"/>
                  </a:cubicBezTo>
                  <a:cubicBezTo>
                    <a:pt x="13330" y="9507"/>
                    <a:pt x="10474" y="10458"/>
                    <a:pt x="8569" y="12360"/>
                  </a:cubicBezTo>
                  <a:cubicBezTo>
                    <a:pt x="6665" y="14261"/>
                    <a:pt x="5713" y="17113"/>
                    <a:pt x="5713" y="19966"/>
                  </a:cubicBezTo>
                  <a:cubicBezTo>
                    <a:pt x="5713" y="22818"/>
                    <a:pt x="6665" y="25670"/>
                    <a:pt x="8569" y="27571"/>
                  </a:cubicBezTo>
                  <a:cubicBezTo>
                    <a:pt x="10474" y="29473"/>
                    <a:pt x="13330" y="30424"/>
                    <a:pt x="16187" y="30424"/>
                  </a:cubicBezTo>
                  <a:cubicBezTo>
                    <a:pt x="19043" y="30424"/>
                    <a:pt x="21900" y="29473"/>
                    <a:pt x="23804" y="27571"/>
                  </a:cubicBezTo>
                  <a:lnTo>
                    <a:pt x="23804" y="27571"/>
                  </a:lnTo>
                  <a:close/>
                  <a:moveTo>
                    <a:pt x="59035" y="0"/>
                  </a:moveTo>
                  <a:lnTo>
                    <a:pt x="64747" y="0"/>
                  </a:lnTo>
                  <a:lnTo>
                    <a:pt x="23804" y="75108"/>
                  </a:lnTo>
                  <a:lnTo>
                    <a:pt x="18091" y="75108"/>
                  </a:lnTo>
                  <a:lnTo>
                    <a:pt x="59035" y="0"/>
                  </a:lnTo>
                  <a:close/>
                  <a:moveTo>
                    <a:pt x="79030" y="42783"/>
                  </a:moveTo>
                  <a:cubicBezTo>
                    <a:pt x="82839" y="46586"/>
                    <a:pt x="83791" y="50389"/>
                    <a:pt x="83791" y="55143"/>
                  </a:cubicBezTo>
                  <a:cubicBezTo>
                    <a:pt x="83791" y="59897"/>
                    <a:pt x="81886" y="64650"/>
                    <a:pt x="79030" y="67503"/>
                  </a:cubicBezTo>
                  <a:cubicBezTo>
                    <a:pt x="75221" y="71305"/>
                    <a:pt x="71413" y="72256"/>
                    <a:pt x="66652" y="72256"/>
                  </a:cubicBezTo>
                  <a:cubicBezTo>
                    <a:pt x="61891" y="72256"/>
                    <a:pt x="57130" y="70355"/>
                    <a:pt x="54274" y="67503"/>
                  </a:cubicBezTo>
                  <a:cubicBezTo>
                    <a:pt x="51417" y="64650"/>
                    <a:pt x="49513" y="59897"/>
                    <a:pt x="49513" y="55143"/>
                  </a:cubicBezTo>
                  <a:cubicBezTo>
                    <a:pt x="49513" y="50389"/>
                    <a:pt x="51417" y="45636"/>
                    <a:pt x="54274" y="42783"/>
                  </a:cubicBezTo>
                  <a:cubicBezTo>
                    <a:pt x="58082" y="38980"/>
                    <a:pt x="61891" y="38030"/>
                    <a:pt x="66652" y="38030"/>
                  </a:cubicBezTo>
                  <a:cubicBezTo>
                    <a:pt x="71413" y="38030"/>
                    <a:pt x="76174" y="38980"/>
                    <a:pt x="79030" y="42783"/>
                  </a:cubicBezTo>
                  <a:close/>
                  <a:moveTo>
                    <a:pt x="74269" y="62749"/>
                  </a:moveTo>
                  <a:cubicBezTo>
                    <a:pt x="76174" y="60847"/>
                    <a:pt x="77125" y="57995"/>
                    <a:pt x="77125" y="55143"/>
                  </a:cubicBezTo>
                  <a:cubicBezTo>
                    <a:pt x="77125" y="52291"/>
                    <a:pt x="76174" y="49439"/>
                    <a:pt x="74269" y="47537"/>
                  </a:cubicBezTo>
                  <a:cubicBezTo>
                    <a:pt x="72365" y="45636"/>
                    <a:pt x="69508" y="44685"/>
                    <a:pt x="66652" y="44685"/>
                  </a:cubicBezTo>
                  <a:cubicBezTo>
                    <a:pt x="63795" y="44685"/>
                    <a:pt x="60938" y="45636"/>
                    <a:pt x="59035" y="47537"/>
                  </a:cubicBezTo>
                  <a:cubicBezTo>
                    <a:pt x="57130" y="49439"/>
                    <a:pt x="56178" y="52291"/>
                    <a:pt x="56178" y="55143"/>
                  </a:cubicBezTo>
                  <a:cubicBezTo>
                    <a:pt x="56178" y="57995"/>
                    <a:pt x="57130" y="60847"/>
                    <a:pt x="59035" y="62749"/>
                  </a:cubicBezTo>
                  <a:cubicBezTo>
                    <a:pt x="60938" y="64650"/>
                    <a:pt x="63795" y="65601"/>
                    <a:pt x="66652" y="65601"/>
                  </a:cubicBezTo>
                  <a:cubicBezTo>
                    <a:pt x="69508" y="65601"/>
                    <a:pt x="72365" y="64650"/>
                    <a:pt x="74269" y="62749"/>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nvGrpSpPr>
          <p:cNvPr id="2381" name="Google Shape;2381;p308"/>
          <p:cNvGrpSpPr/>
          <p:nvPr/>
        </p:nvGrpSpPr>
        <p:grpSpPr>
          <a:xfrm>
            <a:off x="7657487" y="4025451"/>
            <a:ext cx="203196" cy="75251"/>
            <a:chOff x="9231492" y="4875074"/>
            <a:chExt cx="202811" cy="75108"/>
          </a:xfrm>
        </p:grpSpPr>
        <p:sp>
          <p:nvSpPr>
            <p:cNvPr id="2382" name="Google Shape;2382;p308"/>
            <p:cNvSpPr/>
            <p:nvPr/>
          </p:nvSpPr>
          <p:spPr>
            <a:xfrm>
              <a:off x="9231492" y="4875074"/>
              <a:ext cx="50464" cy="72256"/>
            </a:xfrm>
            <a:custGeom>
              <a:avLst/>
              <a:gdLst/>
              <a:ahLst/>
              <a:cxnLst/>
              <a:rect l="l" t="t" r="r" b="b"/>
              <a:pathLst>
                <a:path w="50464" h="72256" extrusionOk="0">
                  <a:moveTo>
                    <a:pt x="4761" y="56094"/>
                  </a:moveTo>
                  <a:cubicBezTo>
                    <a:pt x="6665" y="51340"/>
                    <a:pt x="11426" y="47537"/>
                    <a:pt x="18091" y="43734"/>
                  </a:cubicBezTo>
                  <a:lnTo>
                    <a:pt x="27613" y="38030"/>
                  </a:lnTo>
                  <a:cubicBezTo>
                    <a:pt x="32374" y="35177"/>
                    <a:pt x="35230" y="33276"/>
                    <a:pt x="37135" y="31374"/>
                  </a:cubicBezTo>
                  <a:cubicBezTo>
                    <a:pt x="39991" y="28522"/>
                    <a:pt x="40943" y="25670"/>
                    <a:pt x="40943" y="21867"/>
                  </a:cubicBezTo>
                  <a:cubicBezTo>
                    <a:pt x="40943" y="17113"/>
                    <a:pt x="39991" y="14261"/>
                    <a:pt x="37135" y="11409"/>
                  </a:cubicBezTo>
                  <a:cubicBezTo>
                    <a:pt x="34278" y="8557"/>
                    <a:pt x="31421" y="7606"/>
                    <a:pt x="26661" y="7606"/>
                  </a:cubicBezTo>
                  <a:cubicBezTo>
                    <a:pt x="19996" y="7606"/>
                    <a:pt x="16187" y="9507"/>
                    <a:pt x="13331" y="15212"/>
                  </a:cubicBezTo>
                  <a:cubicBezTo>
                    <a:pt x="12378" y="18064"/>
                    <a:pt x="11426" y="20916"/>
                    <a:pt x="11426" y="25670"/>
                  </a:cubicBezTo>
                  <a:lnTo>
                    <a:pt x="1904" y="25670"/>
                  </a:lnTo>
                  <a:cubicBezTo>
                    <a:pt x="1904" y="19015"/>
                    <a:pt x="2856" y="14261"/>
                    <a:pt x="5713" y="10458"/>
                  </a:cubicBezTo>
                  <a:cubicBezTo>
                    <a:pt x="9522" y="3803"/>
                    <a:pt x="17139" y="0"/>
                    <a:pt x="26661" y="0"/>
                  </a:cubicBezTo>
                  <a:cubicBezTo>
                    <a:pt x="35230" y="0"/>
                    <a:pt x="40943" y="1901"/>
                    <a:pt x="44752" y="6655"/>
                  </a:cubicBezTo>
                  <a:cubicBezTo>
                    <a:pt x="48561" y="11409"/>
                    <a:pt x="50465" y="16162"/>
                    <a:pt x="50465" y="21867"/>
                  </a:cubicBezTo>
                  <a:cubicBezTo>
                    <a:pt x="50465" y="27571"/>
                    <a:pt x="48561" y="32325"/>
                    <a:pt x="43800" y="37079"/>
                  </a:cubicBezTo>
                  <a:cubicBezTo>
                    <a:pt x="41896" y="38980"/>
                    <a:pt x="37135" y="42783"/>
                    <a:pt x="31421" y="45635"/>
                  </a:cubicBezTo>
                  <a:lnTo>
                    <a:pt x="24757" y="49438"/>
                  </a:lnTo>
                  <a:cubicBezTo>
                    <a:pt x="21900" y="51340"/>
                    <a:pt x="19043" y="53241"/>
                    <a:pt x="17139" y="54192"/>
                  </a:cubicBezTo>
                  <a:cubicBezTo>
                    <a:pt x="13331" y="57044"/>
                    <a:pt x="11426" y="60847"/>
                    <a:pt x="10474" y="63699"/>
                  </a:cubicBezTo>
                  <a:lnTo>
                    <a:pt x="50465" y="63699"/>
                  </a:lnTo>
                  <a:lnTo>
                    <a:pt x="50465" y="72256"/>
                  </a:lnTo>
                  <a:lnTo>
                    <a:pt x="0" y="72256"/>
                  </a:lnTo>
                  <a:cubicBezTo>
                    <a:pt x="953" y="65601"/>
                    <a:pt x="1904" y="60847"/>
                    <a:pt x="4761" y="56094"/>
                  </a:cubicBezTo>
                  <a:lnTo>
                    <a:pt x="4761" y="56094"/>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83" name="Google Shape;2383;p308"/>
            <p:cNvSpPr/>
            <p:nvPr/>
          </p:nvSpPr>
          <p:spPr>
            <a:xfrm>
              <a:off x="9290526" y="4875074"/>
              <a:ext cx="49512" cy="75108"/>
            </a:xfrm>
            <a:custGeom>
              <a:avLst/>
              <a:gdLst/>
              <a:ahLst/>
              <a:cxnLst/>
              <a:rect l="l" t="t" r="r" b="b"/>
              <a:pathLst>
                <a:path w="49512" h="75108" extrusionOk="0">
                  <a:moveTo>
                    <a:pt x="10474" y="55143"/>
                  </a:moveTo>
                  <a:cubicBezTo>
                    <a:pt x="10474" y="59896"/>
                    <a:pt x="12378" y="63699"/>
                    <a:pt x="16187" y="65601"/>
                  </a:cubicBezTo>
                  <a:cubicBezTo>
                    <a:pt x="18091" y="66552"/>
                    <a:pt x="19995" y="67503"/>
                    <a:pt x="22852" y="67503"/>
                  </a:cubicBezTo>
                  <a:cubicBezTo>
                    <a:pt x="27613" y="67503"/>
                    <a:pt x="31421" y="65601"/>
                    <a:pt x="34278" y="61798"/>
                  </a:cubicBezTo>
                  <a:cubicBezTo>
                    <a:pt x="37135" y="57995"/>
                    <a:pt x="39991" y="50389"/>
                    <a:pt x="40943" y="39931"/>
                  </a:cubicBezTo>
                  <a:cubicBezTo>
                    <a:pt x="39039" y="42783"/>
                    <a:pt x="36182" y="45635"/>
                    <a:pt x="33326" y="46586"/>
                  </a:cubicBezTo>
                  <a:cubicBezTo>
                    <a:pt x="30470" y="47537"/>
                    <a:pt x="26661" y="48488"/>
                    <a:pt x="23804" y="48488"/>
                  </a:cubicBezTo>
                  <a:cubicBezTo>
                    <a:pt x="17139" y="48488"/>
                    <a:pt x="11426" y="46586"/>
                    <a:pt x="6665" y="41832"/>
                  </a:cubicBezTo>
                  <a:cubicBezTo>
                    <a:pt x="1904" y="37079"/>
                    <a:pt x="0" y="31374"/>
                    <a:pt x="0" y="24719"/>
                  </a:cubicBezTo>
                  <a:cubicBezTo>
                    <a:pt x="0" y="18064"/>
                    <a:pt x="1904" y="12359"/>
                    <a:pt x="5713" y="7606"/>
                  </a:cubicBezTo>
                  <a:cubicBezTo>
                    <a:pt x="9522" y="2852"/>
                    <a:pt x="15234" y="0"/>
                    <a:pt x="23804" y="0"/>
                  </a:cubicBezTo>
                  <a:cubicBezTo>
                    <a:pt x="34278" y="0"/>
                    <a:pt x="41896" y="4754"/>
                    <a:pt x="45704" y="14261"/>
                  </a:cubicBezTo>
                  <a:cubicBezTo>
                    <a:pt x="47608" y="19015"/>
                    <a:pt x="49513" y="25670"/>
                    <a:pt x="49513" y="34227"/>
                  </a:cubicBezTo>
                  <a:cubicBezTo>
                    <a:pt x="49513" y="42783"/>
                    <a:pt x="48560" y="51340"/>
                    <a:pt x="45704" y="57995"/>
                  </a:cubicBezTo>
                  <a:cubicBezTo>
                    <a:pt x="40943" y="69404"/>
                    <a:pt x="33326" y="75108"/>
                    <a:pt x="22852" y="75108"/>
                  </a:cubicBezTo>
                  <a:cubicBezTo>
                    <a:pt x="15234" y="75108"/>
                    <a:pt x="10474" y="73207"/>
                    <a:pt x="6665" y="69404"/>
                  </a:cubicBezTo>
                  <a:cubicBezTo>
                    <a:pt x="2856" y="65601"/>
                    <a:pt x="952" y="60847"/>
                    <a:pt x="952" y="55143"/>
                  </a:cubicBezTo>
                  <a:lnTo>
                    <a:pt x="10474" y="55143"/>
                  </a:lnTo>
                  <a:lnTo>
                    <a:pt x="10474" y="55143"/>
                  </a:lnTo>
                  <a:close/>
                  <a:moveTo>
                    <a:pt x="34278" y="36128"/>
                  </a:moveTo>
                  <a:cubicBezTo>
                    <a:pt x="37135" y="34227"/>
                    <a:pt x="39039" y="29473"/>
                    <a:pt x="39039" y="23768"/>
                  </a:cubicBezTo>
                  <a:cubicBezTo>
                    <a:pt x="39039" y="18064"/>
                    <a:pt x="38087" y="14261"/>
                    <a:pt x="35230" y="11409"/>
                  </a:cubicBezTo>
                  <a:cubicBezTo>
                    <a:pt x="32374" y="8557"/>
                    <a:pt x="28565" y="7606"/>
                    <a:pt x="24756" y="7606"/>
                  </a:cubicBezTo>
                  <a:cubicBezTo>
                    <a:pt x="19995" y="7606"/>
                    <a:pt x="17139" y="9507"/>
                    <a:pt x="14283" y="12359"/>
                  </a:cubicBezTo>
                  <a:cubicBezTo>
                    <a:pt x="11426" y="15212"/>
                    <a:pt x="10474" y="19015"/>
                    <a:pt x="10474" y="24719"/>
                  </a:cubicBezTo>
                  <a:cubicBezTo>
                    <a:pt x="10474" y="29473"/>
                    <a:pt x="11426" y="33276"/>
                    <a:pt x="14283" y="36128"/>
                  </a:cubicBezTo>
                  <a:cubicBezTo>
                    <a:pt x="17139" y="38980"/>
                    <a:pt x="19995" y="39931"/>
                    <a:pt x="25709" y="39931"/>
                  </a:cubicBezTo>
                  <a:cubicBezTo>
                    <a:pt x="28565" y="39931"/>
                    <a:pt x="31421" y="38030"/>
                    <a:pt x="34278" y="36128"/>
                  </a:cubicBezTo>
                  <a:lnTo>
                    <a:pt x="34278" y="36128"/>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84" name="Google Shape;2384;p308"/>
            <p:cNvSpPr/>
            <p:nvPr/>
          </p:nvSpPr>
          <p:spPr>
            <a:xfrm>
              <a:off x="9349561" y="4875074"/>
              <a:ext cx="84742" cy="75108"/>
            </a:xfrm>
            <a:custGeom>
              <a:avLst/>
              <a:gdLst/>
              <a:ahLst/>
              <a:cxnLst/>
              <a:rect l="l" t="t" r="r" b="b"/>
              <a:pathLst>
                <a:path w="84742" h="75108" extrusionOk="0">
                  <a:moveTo>
                    <a:pt x="29517" y="6655"/>
                  </a:moveTo>
                  <a:cubicBezTo>
                    <a:pt x="33326" y="10458"/>
                    <a:pt x="34278" y="14261"/>
                    <a:pt x="34278" y="19015"/>
                  </a:cubicBezTo>
                  <a:cubicBezTo>
                    <a:pt x="34278" y="23768"/>
                    <a:pt x="32373" y="28522"/>
                    <a:pt x="29517" y="31374"/>
                  </a:cubicBezTo>
                  <a:cubicBezTo>
                    <a:pt x="26661" y="34227"/>
                    <a:pt x="21900" y="36128"/>
                    <a:pt x="17139" y="36128"/>
                  </a:cubicBezTo>
                  <a:cubicBezTo>
                    <a:pt x="12378" y="36128"/>
                    <a:pt x="7617" y="34227"/>
                    <a:pt x="4761" y="31374"/>
                  </a:cubicBezTo>
                  <a:cubicBezTo>
                    <a:pt x="1904" y="28522"/>
                    <a:pt x="0" y="23768"/>
                    <a:pt x="0" y="19015"/>
                  </a:cubicBezTo>
                  <a:cubicBezTo>
                    <a:pt x="0" y="14261"/>
                    <a:pt x="1904" y="9507"/>
                    <a:pt x="4761" y="6655"/>
                  </a:cubicBezTo>
                  <a:cubicBezTo>
                    <a:pt x="7617" y="3803"/>
                    <a:pt x="12378" y="1901"/>
                    <a:pt x="17139" y="1901"/>
                  </a:cubicBezTo>
                  <a:cubicBezTo>
                    <a:pt x="21900" y="1901"/>
                    <a:pt x="25709" y="2852"/>
                    <a:pt x="29517" y="6655"/>
                  </a:cubicBezTo>
                  <a:close/>
                  <a:moveTo>
                    <a:pt x="24756" y="26621"/>
                  </a:moveTo>
                  <a:cubicBezTo>
                    <a:pt x="26661" y="24719"/>
                    <a:pt x="27613" y="21867"/>
                    <a:pt x="27613" y="19015"/>
                  </a:cubicBezTo>
                  <a:cubicBezTo>
                    <a:pt x="27613" y="16162"/>
                    <a:pt x="26661" y="13310"/>
                    <a:pt x="24756" y="11409"/>
                  </a:cubicBezTo>
                  <a:cubicBezTo>
                    <a:pt x="22852" y="9507"/>
                    <a:pt x="19995" y="8557"/>
                    <a:pt x="17139" y="8557"/>
                  </a:cubicBezTo>
                  <a:cubicBezTo>
                    <a:pt x="14283" y="8557"/>
                    <a:pt x="11426" y="9507"/>
                    <a:pt x="9522" y="11409"/>
                  </a:cubicBezTo>
                  <a:cubicBezTo>
                    <a:pt x="7617" y="13310"/>
                    <a:pt x="6665" y="16162"/>
                    <a:pt x="6665" y="19015"/>
                  </a:cubicBezTo>
                  <a:cubicBezTo>
                    <a:pt x="6665" y="21867"/>
                    <a:pt x="7617" y="24719"/>
                    <a:pt x="9522" y="26621"/>
                  </a:cubicBezTo>
                  <a:cubicBezTo>
                    <a:pt x="11426" y="28522"/>
                    <a:pt x="14283" y="29473"/>
                    <a:pt x="17139" y="29473"/>
                  </a:cubicBezTo>
                  <a:cubicBezTo>
                    <a:pt x="19995" y="29473"/>
                    <a:pt x="22852" y="28522"/>
                    <a:pt x="24756" y="26621"/>
                  </a:cubicBezTo>
                  <a:lnTo>
                    <a:pt x="24756" y="26621"/>
                  </a:lnTo>
                  <a:close/>
                  <a:moveTo>
                    <a:pt x="59987" y="0"/>
                  </a:moveTo>
                  <a:lnTo>
                    <a:pt x="65699" y="0"/>
                  </a:lnTo>
                  <a:lnTo>
                    <a:pt x="24756" y="75108"/>
                  </a:lnTo>
                  <a:lnTo>
                    <a:pt x="19043" y="75108"/>
                  </a:lnTo>
                  <a:lnTo>
                    <a:pt x="59987" y="0"/>
                  </a:lnTo>
                  <a:close/>
                  <a:moveTo>
                    <a:pt x="79982" y="41832"/>
                  </a:moveTo>
                  <a:cubicBezTo>
                    <a:pt x="83791" y="45635"/>
                    <a:pt x="84743" y="49438"/>
                    <a:pt x="84743" y="54192"/>
                  </a:cubicBezTo>
                  <a:cubicBezTo>
                    <a:pt x="84743" y="58946"/>
                    <a:pt x="82839" y="63699"/>
                    <a:pt x="79982" y="66552"/>
                  </a:cubicBezTo>
                  <a:cubicBezTo>
                    <a:pt x="76174" y="70355"/>
                    <a:pt x="72365" y="71305"/>
                    <a:pt x="67604" y="71305"/>
                  </a:cubicBezTo>
                  <a:cubicBezTo>
                    <a:pt x="62843" y="71305"/>
                    <a:pt x="58082" y="69404"/>
                    <a:pt x="55226" y="66552"/>
                  </a:cubicBezTo>
                  <a:cubicBezTo>
                    <a:pt x="52369" y="63699"/>
                    <a:pt x="50465" y="58946"/>
                    <a:pt x="50465" y="54192"/>
                  </a:cubicBezTo>
                  <a:cubicBezTo>
                    <a:pt x="50465" y="49438"/>
                    <a:pt x="52369" y="44685"/>
                    <a:pt x="55226" y="41832"/>
                  </a:cubicBezTo>
                  <a:cubicBezTo>
                    <a:pt x="59035" y="38030"/>
                    <a:pt x="62843" y="37079"/>
                    <a:pt x="67604" y="37079"/>
                  </a:cubicBezTo>
                  <a:cubicBezTo>
                    <a:pt x="72365" y="37079"/>
                    <a:pt x="76174" y="38980"/>
                    <a:pt x="79982" y="41832"/>
                  </a:cubicBezTo>
                  <a:close/>
                  <a:moveTo>
                    <a:pt x="74269" y="61798"/>
                  </a:moveTo>
                  <a:cubicBezTo>
                    <a:pt x="76174" y="59896"/>
                    <a:pt x="77125" y="57044"/>
                    <a:pt x="77125" y="54192"/>
                  </a:cubicBezTo>
                  <a:cubicBezTo>
                    <a:pt x="77125" y="51340"/>
                    <a:pt x="76174" y="48488"/>
                    <a:pt x="74269" y="46586"/>
                  </a:cubicBezTo>
                  <a:cubicBezTo>
                    <a:pt x="72365" y="44685"/>
                    <a:pt x="69508" y="43734"/>
                    <a:pt x="66652" y="43734"/>
                  </a:cubicBezTo>
                  <a:cubicBezTo>
                    <a:pt x="63795" y="43734"/>
                    <a:pt x="60938" y="44685"/>
                    <a:pt x="59035" y="46586"/>
                  </a:cubicBezTo>
                  <a:cubicBezTo>
                    <a:pt x="57130" y="48488"/>
                    <a:pt x="56178" y="51340"/>
                    <a:pt x="56178" y="54192"/>
                  </a:cubicBezTo>
                  <a:cubicBezTo>
                    <a:pt x="56178" y="57044"/>
                    <a:pt x="57130" y="59896"/>
                    <a:pt x="59035" y="61798"/>
                  </a:cubicBezTo>
                  <a:cubicBezTo>
                    <a:pt x="60938" y="63699"/>
                    <a:pt x="63795" y="64650"/>
                    <a:pt x="66652" y="64650"/>
                  </a:cubicBezTo>
                  <a:cubicBezTo>
                    <a:pt x="69508" y="64650"/>
                    <a:pt x="72365" y="64650"/>
                    <a:pt x="74269" y="61798"/>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nvGrpSpPr>
          <p:cNvPr id="2385" name="Google Shape;2385;p308"/>
          <p:cNvGrpSpPr/>
          <p:nvPr/>
        </p:nvGrpSpPr>
        <p:grpSpPr>
          <a:xfrm>
            <a:off x="7703277" y="4264539"/>
            <a:ext cx="203197" cy="75251"/>
            <a:chOff x="9277196" y="5113710"/>
            <a:chExt cx="202812" cy="75108"/>
          </a:xfrm>
        </p:grpSpPr>
        <p:sp>
          <p:nvSpPr>
            <p:cNvPr id="2386" name="Google Shape;2386;p308"/>
            <p:cNvSpPr/>
            <p:nvPr/>
          </p:nvSpPr>
          <p:spPr>
            <a:xfrm>
              <a:off x="9277196" y="5113710"/>
              <a:ext cx="50465" cy="72255"/>
            </a:xfrm>
            <a:custGeom>
              <a:avLst/>
              <a:gdLst/>
              <a:ahLst/>
              <a:cxnLst/>
              <a:rect l="l" t="t" r="r" b="b"/>
              <a:pathLst>
                <a:path w="50465" h="72255" extrusionOk="0">
                  <a:moveTo>
                    <a:pt x="4761" y="56094"/>
                  </a:moveTo>
                  <a:cubicBezTo>
                    <a:pt x="6665" y="51340"/>
                    <a:pt x="11426" y="47537"/>
                    <a:pt x="18091" y="43734"/>
                  </a:cubicBezTo>
                  <a:lnTo>
                    <a:pt x="27613" y="38030"/>
                  </a:lnTo>
                  <a:cubicBezTo>
                    <a:pt x="32374" y="35177"/>
                    <a:pt x="35230" y="33276"/>
                    <a:pt x="37135" y="31374"/>
                  </a:cubicBezTo>
                  <a:cubicBezTo>
                    <a:pt x="39991" y="28522"/>
                    <a:pt x="40944" y="25670"/>
                    <a:pt x="40944" y="21867"/>
                  </a:cubicBezTo>
                  <a:cubicBezTo>
                    <a:pt x="40944" y="17113"/>
                    <a:pt x="39991" y="14261"/>
                    <a:pt x="37135" y="11409"/>
                  </a:cubicBezTo>
                  <a:cubicBezTo>
                    <a:pt x="34278" y="8557"/>
                    <a:pt x="31422" y="7606"/>
                    <a:pt x="26661" y="7606"/>
                  </a:cubicBezTo>
                  <a:cubicBezTo>
                    <a:pt x="19996" y="7606"/>
                    <a:pt x="16187" y="9507"/>
                    <a:pt x="13331" y="15212"/>
                  </a:cubicBezTo>
                  <a:cubicBezTo>
                    <a:pt x="12379" y="18064"/>
                    <a:pt x="11426" y="20916"/>
                    <a:pt x="11426" y="25670"/>
                  </a:cubicBezTo>
                  <a:lnTo>
                    <a:pt x="1904" y="25670"/>
                  </a:lnTo>
                  <a:cubicBezTo>
                    <a:pt x="1904" y="19015"/>
                    <a:pt x="2857" y="14261"/>
                    <a:pt x="5713" y="10458"/>
                  </a:cubicBezTo>
                  <a:cubicBezTo>
                    <a:pt x="9522" y="3803"/>
                    <a:pt x="17140" y="0"/>
                    <a:pt x="26661" y="0"/>
                  </a:cubicBezTo>
                  <a:cubicBezTo>
                    <a:pt x="35230" y="0"/>
                    <a:pt x="40944" y="1901"/>
                    <a:pt x="44752" y="6655"/>
                  </a:cubicBezTo>
                  <a:cubicBezTo>
                    <a:pt x="48561" y="11409"/>
                    <a:pt x="50465" y="16162"/>
                    <a:pt x="50465" y="21867"/>
                  </a:cubicBezTo>
                  <a:cubicBezTo>
                    <a:pt x="50465" y="27571"/>
                    <a:pt x="48561" y="32325"/>
                    <a:pt x="43800" y="37079"/>
                  </a:cubicBezTo>
                  <a:cubicBezTo>
                    <a:pt x="41896" y="38980"/>
                    <a:pt x="37135" y="42783"/>
                    <a:pt x="31422" y="45635"/>
                  </a:cubicBezTo>
                  <a:lnTo>
                    <a:pt x="24757" y="49438"/>
                  </a:lnTo>
                  <a:cubicBezTo>
                    <a:pt x="21900" y="51340"/>
                    <a:pt x="19043" y="53241"/>
                    <a:pt x="17140" y="54192"/>
                  </a:cubicBezTo>
                  <a:cubicBezTo>
                    <a:pt x="13331" y="57044"/>
                    <a:pt x="11426" y="60847"/>
                    <a:pt x="10474" y="63699"/>
                  </a:cubicBezTo>
                  <a:lnTo>
                    <a:pt x="50465" y="63699"/>
                  </a:lnTo>
                  <a:lnTo>
                    <a:pt x="50465" y="72256"/>
                  </a:lnTo>
                  <a:lnTo>
                    <a:pt x="0" y="72256"/>
                  </a:lnTo>
                  <a:cubicBezTo>
                    <a:pt x="953" y="66552"/>
                    <a:pt x="1904" y="60847"/>
                    <a:pt x="4761" y="56094"/>
                  </a:cubicBezTo>
                  <a:lnTo>
                    <a:pt x="4761" y="56094"/>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87" name="Google Shape;2387;p308"/>
            <p:cNvSpPr/>
            <p:nvPr/>
          </p:nvSpPr>
          <p:spPr>
            <a:xfrm>
              <a:off x="9336230" y="5113710"/>
              <a:ext cx="49512" cy="75108"/>
            </a:xfrm>
            <a:custGeom>
              <a:avLst/>
              <a:gdLst/>
              <a:ahLst/>
              <a:cxnLst/>
              <a:rect l="l" t="t" r="r" b="b"/>
              <a:pathLst>
                <a:path w="49512" h="75108" extrusionOk="0">
                  <a:moveTo>
                    <a:pt x="10474" y="55143"/>
                  </a:moveTo>
                  <a:cubicBezTo>
                    <a:pt x="10474" y="59896"/>
                    <a:pt x="12378" y="63699"/>
                    <a:pt x="16187" y="65601"/>
                  </a:cubicBezTo>
                  <a:cubicBezTo>
                    <a:pt x="18091" y="66552"/>
                    <a:pt x="19996" y="67502"/>
                    <a:pt x="22852" y="67502"/>
                  </a:cubicBezTo>
                  <a:cubicBezTo>
                    <a:pt x="27613" y="67502"/>
                    <a:pt x="31421" y="65601"/>
                    <a:pt x="34278" y="61798"/>
                  </a:cubicBezTo>
                  <a:cubicBezTo>
                    <a:pt x="37135" y="57995"/>
                    <a:pt x="39991" y="50389"/>
                    <a:pt x="40943" y="39931"/>
                  </a:cubicBezTo>
                  <a:cubicBezTo>
                    <a:pt x="39039" y="42783"/>
                    <a:pt x="36182" y="45635"/>
                    <a:pt x="33326" y="46586"/>
                  </a:cubicBezTo>
                  <a:cubicBezTo>
                    <a:pt x="30470" y="47537"/>
                    <a:pt x="26661" y="48487"/>
                    <a:pt x="23804" y="48487"/>
                  </a:cubicBezTo>
                  <a:cubicBezTo>
                    <a:pt x="17139" y="48487"/>
                    <a:pt x="11426" y="46586"/>
                    <a:pt x="6665" y="41832"/>
                  </a:cubicBezTo>
                  <a:cubicBezTo>
                    <a:pt x="1904" y="37079"/>
                    <a:pt x="0" y="31374"/>
                    <a:pt x="0" y="24719"/>
                  </a:cubicBezTo>
                  <a:cubicBezTo>
                    <a:pt x="0" y="18064"/>
                    <a:pt x="1904" y="12359"/>
                    <a:pt x="5713" y="7606"/>
                  </a:cubicBezTo>
                  <a:cubicBezTo>
                    <a:pt x="9522" y="2852"/>
                    <a:pt x="15235" y="0"/>
                    <a:pt x="23804" y="0"/>
                  </a:cubicBezTo>
                  <a:cubicBezTo>
                    <a:pt x="34278" y="0"/>
                    <a:pt x="41896" y="4754"/>
                    <a:pt x="45704" y="14261"/>
                  </a:cubicBezTo>
                  <a:cubicBezTo>
                    <a:pt x="47608" y="19015"/>
                    <a:pt x="49513" y="25670"/>
                    <a:pt x="49513" y="34226"/>
                  </a:cubicBezTo>
                  <a:cubicBezTo>
                    <a:pt x="49513" y="42783"/>
                    <a:pt x="48561" y="51340"/>
                    <a:pt x="45704" y="57995"/>
                  </a:cubicBezTo>
                  <a:cubicBezTo>
                    <a:pt x="40943" y="69404"/>
                    <a:pt x="33326" y="75108"/>
                    <a:pt x="22852" y="75108"/>
                  </a:cubicBezTo>
                  <a:cubicBezTo>
                    <a:pt x="15235" y="75108"/>
                    <a:pt x="10474" y="73207"/>
                    <a:pt x="6665" y="69404"/>
                  </a:cubicBezTo>
                  <a:cubicBezTo>
                    <a:pt x="2856" y="65601"/>
                    <a:pt x="953" y="60847"/>
                    <a:pt x="953" y="55143"/>
                  </a:cubicBezTo>
                  <a:lnTo>
                    <a:pt x="10474" y="55143"/>
                  </a:lnTo>
                  <a:lnTo>
                    <a:pt x="10474" y="55143"/>
                  </a:lnTo>
                  <a:close/>
                  <a:moveTo>
                    <a:pt x="34278" y="37079"/>
                  </a:moveTo>
                  <a:cubicBezTo>
                    <a:pt x="37135" y="35177"/>
                    <a:pt x="39039" y="30423"/>
                    <a:pt x="39039" y="24719"/>
                  </a:cubicBezTo>
                  <a:cubicBezTo>
                    <a:pt x="39039" y="19015"/>
                    <a:pt x="38087" y="15212"/>
                    <a:pt x="35230" y="12359"/>
                  </a:cubicBezTo>
                  <a:cubicBezTo>
                    <a:pt x="32374" y="9507"/>
                    <a:pt x="28565" y="8557"/>
                    <a:pt x="24757" y="8557"/>
                  </a:cubicBezTo>
                  <a:cubicBezTo>
                    <a:pt x="19996" y="8557"/>
                    <a:pt x="17139" y="10458"/>
                    <a:pt x="14283" y="13310"/>
                  </a:cubicBezTo>
                  <a:cubicBezTo>
                    <a:pt x="11426" y="16162"/>
                    <a:pt x="10474" y="19965"/>
                    <a:pt x="10474" y="25670"/>
                  </a:cubicBezTo>
                  <a:cubicBezTo>
                    <a:pt x="10474" y="30423"/>
                    <a:pt x="11426" y="34226"/>
                    <a:pt x="14283" y="37079"/>
                  </a:cubicBezTo>
                  <a:cubicBezTo>
                    <a:pt x="17139" y="39931"/>
                    <a:pt x="19996" y="40882"/>
                    <a:pt x="25709" y="40882"/>
                  </a:cubicBezTo>
                  <a:cubicBezTo>
                    <a:pt x="27613" y="39931"/>
                    <a:pt x="31421" y="38980"/>
                    <a:pt x="34278" y="37079"/>
                  </a:cubicBezTo>
                  <a:lnTo>
                    <a:pt x="34278" y="37079"/>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88" name="Google Shape;2388;p308"/>
            <p:cNvSpPr/>
            <p:nvPr/>
          </p:nvSpPr>
          <p:spPr>
            <a:xfrm>
              <a:off x="9395265" y="5113710"/>
              <a:ext cx="84743" cy="75108"/>
            </a:xfrm>
            <a:custGeom>
              <a:avLst/>
              <a:gdLst/>
              <a:ahLst/>
              <a:cxnLst/>
              <a:rect l="l" t="t" r="r" b="b"/>
              <a:pathLst>
                <a:path w="84743" h="75108" extrusionOk="0">
                  <a:moveTo>
                    <a:pt x="29517" y="7606"/>
                  </a:moveTo>
                  <a:cubicBezTo>
                    <a:pt x="33326" y="11409"/>
                    <a:pt x="34278" y="15212"/>
                    <a:pt x="34278" y="19965"/>
                  </a:cubicBezTo>
                  <a:cubicBezTo>
                    <a:pt x="34278" y="24719"/>
                    <a:pt x="32374" y="29473"/>
                    <a:pt x="29517" y="32325"/>
                  </a:cubicBezTo>
                  <a:cubicBezTo>
                    <a:pt x="26661" y="35177"/>
                    <a:pt x="21900" y="37079"/>
                    <a:pt x="17139" y="37079"/>
                  </a:cubicBezTo>
                  <a:cubicBezTo>
                    <a:pt x="12378" y="37079"/>
                    <a:pt x="7617" y="35177"/>
                    <a:pt x="4761" y="32325"/>
                  </a:cubicBezTo>
                  <a:cubicBezTo>
                    <a:pt x="1904" y="29473"/>
                    <a:pt x="0" y="24719"/>
                    <a:pt x="0" y="19965"/>
                  </a:cubicBezTo>
                  <a:cubicBezTo>
                    <a:pt x="0" y="15212"/>
                    <a:pt x="1904" y="10458"/>
                    <a:pt x="4761" y="7606"/>
                  </a:cubicBezTo>
                  <a:cubicBezTo>
                    <a:pt x="7617" y="4754"/>
                    <a:pt x="12378" y="2852"/>
                    <a:pt x="17139" y="2852"/>
                  </a:cubicBezTo>
                  <a:cubicBezTo>
                    <a:pt x="21900" y="2852"/>
                    <a:pt x="25709" y="3803"/>
                    <a:pt x="29517" y="7606"/>
                  </a:cubicBezTo>
                  <a:close/>
                  <a:moveTo>
                    <a:pt x="24756" y="27571"/>
                  </a:moveTo>
                  <a:cubicBezTo>
                    <a:pt x="26661" y="25670"/>
                    <a:pt x="27613" y="22818"/>
                    <a:pt x="27613" y="19965"/>
                  </a:cubicBezTo>
                  <a:cubicBezTo>
                    <a:pt x="27613" y="17113"/>
                    <a:pt x="26661" y="14261"/>
                    <a:pt x="24756" y="12359"/>
                  </a:cubicBezTo>
                  <a:cubicBezTo>
                    <a:pt x="22852" y="10458"/>
                    <a:pt x="19995" y="9507"/>
                    <a:pt x="17139" y="9507"/>
                  </a:cubicBezTo>
                  <a:cubicBezTo>
                    <a:pt x="14283" y="9507"/>
                    <a:pt x="11426" y="10458"/>
                    <a:pt x="9522" y="12359"/>
                  </a:cubicBezTo>
                  <a:cubicBezTo>
                    <a:pt x="7617" y="14261"/>
                    <a:pt x="6665" y="17113"/>
                    <a:pt x="6665" y="19965"/>
                  </a:cubicBezTo>
                  <a:cubicBezTo>
                    <a:pt x="6665" y="22818"/>
                    <a:pt x="7617" y="25670"/>
                    <a:pt x="9522" y="27571"/>
                  </a:cubicBezTo>
                  <a:cubicBezTo>
                    <a:pt x="11426" y="29473"/>
                    <a:pt x="14283" y="30423"/>
                    <a:pt x="17139" y="30423"/>
                  </a:cubicBezTo>
                  <a:cubicBezTo>
                    <a:pt x="19995" y="30423"/>
                    <a:pt x="21900" y="29473"/>
                    <a:pt x="24756" y="27571"/>
                  </a:cubicBezTo>
                  <a:lnTo>
                    <a:pt x="24756" y="27571"/>
                  </a:lnTo>
                  <a:close/>
                  <a:moveTo>
                    <a:pt x="59987" y="0"/>
                  </a:moveTo>
                  <a:lnTo>
                    <a:pt x="65700" y="0"/>
                  </a:lnTo>
                  <a:lnTo>
                    <a:pt x="24756" y="75108"/>
                  </a:lnTo>
                  <a:lnTo>
                    <a:pt x="19043" y="75108"/>
                  </a:lnTo>
                  <a:lnTo>
                    <a:pt x="59987" y="0"/>
                  </a:lnTo>
                  <a:close/>
                  <a:moveTo>
                    <a:pt x="79982" y="42783"/>
                  </a:moveTo>
                  <a:cubicBezTo>
                    <a:pt x="83791" y="46586"/>
                    <a:pt x="84743" y="50389"/>
                    <a:pt x="84743" y="55143"/>
                  </a:cubicBezTo>
                  <a:cubicBezTo>
                    <a:pt x="84743" y="59896"/>
                    <a:pt x="82839" y="64650"/>
                    <a:pt x="79982" y="67502"/>
                  </a:cubicBezTo>
                  <a:cubicBezTo>
                    <a:pt x="76174" y="71305"/>
                    <a:pt x="72365" y="72256"/>
                    <a:pt x="67604" y="72256"/>
                  </a:cubicBezTo>
                  <a:cubicBezTo>
                    <a:pt x="62843" y="72256"/>
                    <a:pt x="58082" y="70355"/>
                    <a:pt x="55226" y="67502"/>
                  </a:cubicBezTo>
                  <a:cubicBezTo>
                    <a:pt x="52369" y="64650"/>
                    <a:pt x="50465" y="59896"/>
                    <a:pt x="50465" y="55143"/>
                  </a:cubicBezTo>
                  <a:cubicBezTo>
                    <a:pt x="50465" y="50389"/>
                    <a:pt x="52369" y="45635"/>
                    <a:pt x="55226" y="42783"/>
                  </a:cubicBezTo>
                  <a:cubicBezTo>
                    <a:pt x="59035" y="38980"/>
                    <a:pt x="62843" y="38030"/>
                    <a:pt x="67604" y="38030"/>
                  </a:cubicBezTo>
                  <a:cubicBezTo>
                    <a:pt x="72365" y="38030"/>
                    <a:pt x="76174" y="38980"/>
                    <a:pt x="79982" y="42783"/>
                  </a:cubicBezTo>
                  <a:close/>
                  <a:moveTo>
                    <a:pt x="74269" y="62749"/>
                  </a:moveTo>
                  <a:cubicBezTo>
                    <a:pt x="76174" y="60847"/>
                    <a:pt x="77125" y="57995"/>
                    <a:pt x="77125" y="55143"/>
                  </a:cubicBezTo>
                  <a:cubicBezTo>
                    <a:pt x="77125" y="52291"/>
                    <a:pt x="76174" y="49438"/>
                    <a:pt x="74269" y="47537"/>
                  </a:cubicBezTo>
                  <a:cubicBezTo>
                    <a:pt x="72365" y="45635"/>
                    <a:pt x="69508" y="44685"/>
                    <a:pt x="66652" y="44685"/>
                  </a:cubicBezTo>
                  <a:cubicBezTo>
                    <a:pt x="63795" y="44685"/>
                    <a:pt x="60939" y="45635"/>
                    <a:pt x="59035" y="47537"/>
                  </a:cubicBezTo>
                  <a:cubicBezTo>
                    <a:pt x="57130" y="49438"/>
                    <a:pt x="56178" y="52291"/>
                    <a:pt x="56178" y="55143"/>
                  </a:cubicBezTo>
                  <a:cubicBezTo>
                    <a:pt x="56178" y="57995"/>
                    <a:pt x="57130" y="60847"/>
                    <a:pt x="59035" y="62749"/>
                  </a:cubicBezTo>
                  <a:cubicBezTo>
                    <a:pt x="60939" y="64650"/>
                    <a:pt x="63795" y="65601"/>
                    <a:pt x="66652" y="65601"/>
                  </a:cubicBezTo>
                  <a:cubicBezTo>
                    <a:pt x="69508" y="65601"/>
                    <a:pt x="72365" y="64650"/>
                    <a:pt x="74269" y="62749"/>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nvGrpSpPr>
          <p:cNvPr id="2389" name="Google Shape;2389;p308"/>
          <p:cNvGrpSpPr/>
          <p:nvPr/>
        </p:nvGrpSpPr>
        <p:grpSpPr>
          <a:xfrm>
            <a:off x="6230332" y="4264539"/>
            <a:ext cx="203196" cy="75251"/>
            <a:chOff x="7807047" y="5113710"/>
            <a:chExt cx="202811" cy="75108"/>
          </a:xfrm>
        </p:grpSpPr>
        <p:sp>
          <p:nvSpPr>
            <p:cNvPr id="2390" name="Google Shape;2390;p308"/>
            <p:cNvSpPr/>
            <p:nvPr/>
          </p:nvSpPr>
          <p:spPr>
            <a:xfrm>
              <a:off x="7807047" y="5113710"/>
              <a:ext cx="50464" cy="72255"/>
            </a:xfrm>
            <a:custGeom>
              <a:avLst/>
              <a:gdLst/>
              <a:ahLst/>
              <a:cxnLst/>
              <a:rect l="l" t="t" r="r" b="b"/>
              <a:pathLst>
                <a:path w="50464" h="72255" extrusionOk="0">
                  <a:moveTo>
                    <a:pt x="4761" y="56094"/>
                  </a:moveTo>
                  <a:cubicBezTo>
                    <a:pt x="6665" y="51340"/>
                    <a:pt x="11426" y="47537"/>
                    <a:pt x="18091" y="43734"/>
                  </a:cubicBezTo>
                  <a:lnTo>
                    <a:pt x="27613" y="38030"/>
                  </a:lnTo>
                  <a:cubicBezTo>
                    <a:pt x="32373" y="35177"/>
                    <a:pt x="35230" y="33276"/>
                    <a:pt x="37134" y="31374"/>
                  </a:cubicBezTo>
                  <a:cubicBezTo>
                    <a:pt x="39991" y="28522"/>
                    <a:pt x="40943" y="25670"/>
                    <a:pt x="40943" y="21867"/>
                  </a:cubicBezTo>
                  <a:cubicBezTo>
                    <a:pt x="40943" y="17113"/>
                    <a:pt x="39991" y="14261"/>
                    <a:pt x="37134" y="11409"/>
                  </a:cubicBezTo>
                  <a:cubicBezTo>
                    <a:pt x="34278" y="8557"/>
                    <a:pt x="31421" y="7606"/>
                    <a:pt x="26661" y="7606"/>
                  </a:cubicBezTo>
                  <a:cubicBezTo>
                    <a:pt x="19995" y="7606"/>
                    <a:pt x="16187" y="9507"/>
                    <a:pt x="13330" y="15212"/>
                  </a:cubicBezTo>
                  <a:cubicBezTo>
                    <a:pt x="12378" y="18064"/>
                    <a:pt x="11426" y="20916"/>
                    <a:pt x="11426" y="25670"/>
                  </a:cubicBezTo>
                  <a:lnTo>
                    <a:pt x="1904" y="25670"/>
                  </a:lnTo>
                  <a:cubicBezTo>
                    <a:pt x="1904" y="19015"/>
                    <a:pt x="2856" y="14261"/>
                    <a:pt x="5713" y="10458"/>
                  </a:cubicBezTo>
                  <a:cubicBezTo>
                    <a:pt x="9522" y="3803"/>
                    <a:pt x="17139" y="0"/>
                    <a:pt x="26661" y="0"/>
                  </a:cubicBezTo>
                  <a:cubicBezTo>
                    <a:pt x="35230" y="0"/>
                    <a:pt x="40943" y="1901"/>
                    <a:pt x="44752" y="6655"/>
                  </a:cubicBezTo>
                  <a:cubicBezTo>
                    <a:pt x="48560" y="11409"/>
                    <a:pt x="50465" y="16162"/>
                    <a:pt x="50465" y="21867"/>
                  </a:cubicBezTo>
                  <a:cubicBezTo>
                    <a:pt x="50465" y="27571"/>
                    <a:pt x="48560" y="32325"/>
                    <a:pt x="43800" y="37079"/>
                  </a:cubicBezTo>
                  <a:cubicBezTo>
                    <a:pt x="41895" y="38980"/>
                    <a:pt x="37134" y="42783"/>
                    <a:pt x="31421" y="45635"/>
                  </a:cubicBezTo>
                  <a:lnTo>
                    <a:pt x="24756" y="49438"/>
                  </a:lnTo>
                  <a:cubicBezTo>
                    <a:pt x="21900" y="51340"/>
                    <a:pt x="19043" y="53241"/>
                    <a:pt x="17139" y="54192"/>
                  </a:cubicBezTo>
                  <a:cubicBezTo>
                    <a:pt x="13330" y="57044"/>
                    <a:pt x="11426" y="60847"/>
                    <a:pt x="10474" y="63699"/>
                  </a:cubicBezTo>
                  <a:lnTo>
                    <a:pt x="50465" y="63699"/>
                  </a:lnTo>
                  <a:lnTo>
                    <a:pt x="50465" y="72256"/>
                  </a:lnTo>
                  <a:lnTo>
                    <a:pt x="0" y="72256"/>
                  </a:lnTo>
                  <a:cubicBezTo>
                    <a:pt x="952" y="66552"/>
                    <a:pt x="2856" y="60847"/>
                    <a:pt x="4761" y="56094"/>
                  </a:cubicBezTo>
                  <a:lnTo>
                    <a:pt x="4761" y="56094"/>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91" name="Google Shape;2391;p308"/>
            <p:cNvSpPr/>
            <p:nvPr/>
          </p:nvSpPr>
          <p:spPr>
            <a:xfrm>
              <a:off x="7867034" y="5113710"/>
              <a:ext cx="49512" cy="75108"/>
            </a:xfrm>
            <a:custGeom>
              <a:avLst/>
              <a:gdLst/>
              <a:ahLst/>
              <a:cxnLst/>
              <a:rect l="l" t="t" r="r" b="b"/>
              <a:pathLst>
                <a:path w="49512" h="75108" extrusionOk="0">
                  <a:moveTo>
                    <a:pt x="10474" y="55143"/>
                  </a:moveTo>
                  <a:cubicBezTo>
                    <a:pt x="10474" y="59896"/>
                    <a:pt x="12378" y="63699"/>
                    <a:pt x="16187" y="65601"/>
                  </a:cubicBezTo>
                  <a:cubicBezTo>
                    <a:pt x="18091" y="66552"/>
                    <a:pt x="19995" y="67502"/>
                    <a:pt x="22852" y="67502"/>
                  </a:cubicBezTo>
                  <a:cubicBezTo>
                    <a:pt x="27613" y="67502"/>
                    <a:pt x="31421" y="65601"/>
                    <a:pt x="34278" y="61798"/>
                  </a:cubicBezTo>
                  <a:cubicBezTo>
                    <a:pt x="37135" y="57995"/>
                    <a:pt x="39991" y="50389"/>
                    <a:pt x="40943" y="39931"/>
                  </a:cubicBezTo>
                  <a:cubicBezTo>
                    <a:pt x="39039" y="42783"/>
                    <a:pt x="36182" y="45635"/>
                    <a:pt x="33326" y="46586"/>
                  </a:cubicBezTo>
                  <a:cubicBezTo>
                    <a:pt x="30470" y="47537"/>
                    <a:pt x="26661" y="48487"/>
                    <a:pt x="23804" y="48487"/>
                  </a:cubicBezTo>
                  <a:cubicBezTo>
                    <a:pt x="17139" y="48487"/>
                    <a:pt x="11426" y="46586"/>
                    <a:pt x="6665" y="41832"/>
                  </a:cubicBezTo>
                  <a:cubicBezTo>
                    <a:pt x="1904" y="37079"/>
                    <a:pt x="0" y="31374"/>
                    <a:pt x="0" y="24719"/>
                  </a:cubicBezTo>
                  <a:cubicBezTo>
                    <a:pt x="0" y="18064"/>
                    <a:pt x="1904" y="12359"/>
                    <a:pt x="5713" y="7606"/>
                  </a:cubicBezTo>
                  <a:cubicBezTo>
                    <a:pt x="9522" y="2852"/>
                    <a:pt x="15234" y="0"/>
                    <a:pt x="23804" y="0"/>
                  </a:cubicBezTo>
                  <a:cubicBezTo>
                    <a:pt x="34278" y="0"/>
                    <a:pt x="41896" y="4754"/>
                    <a:pt x="45704" y="14261"/>
                  </a:cubicBezTo>
                  <a:cubicBezTo>
                    <a:pt x="47608" y="19015"/>
                    <a:pt x="49513" y="25670"/>
                    <a:pt x="49513" y="34226"/>
                  </a:cubicBezTo>
                  <a:cubicBezTo>
                    <a:pt x="49513" y="42783"/>
                    <a:pt x="48560" y="51340"/>
                    <a:pt x="45704" y="57995"/>
                  </a:cubicBezTo>
                  <a:cubicBezTo>
                    <a:pt x="40943" y="69404"/>
                    <a:pt x="33326" y="75108"/>
                    <a:pt x="22852" y="75108"/>
                  </a:cubicBezTo>
                  <a:cubicBezTo>
                    <a:pt x="15234" y="75108"/>
                    <a:pt x="10474" y="73207"/>
                    <a:pt x="6665" y="69404"/>
                  </a:cubicBezTo>
                  <a:cubicBezTo>
                    <a:pt x="2856" y="65601"/>
                    <a:pt x="952" y="60847"/>
                    <a:pt x="952" y="55143"/>
                  </a:cubicBezTo>
                  <a:lnTo>
                    <a:pt x="10474" y="55143"/>
                  </a:lnTo>
                  <a:lnTo>
                    <a:pt x="10474" y="55143"/>
                  </a:lnTo>
                  <a:close/>
                  <a:moveTo>
                    <a:pt x="34278" y="37079"/>
                  </a:moveTo>
                  <a:cubicBezTo>
                    <a:pt x="37135" y="35177"/>
                    <a:pt x="39039" y="30423"/>
                    <a:pt x="39039" y="24719"/>
                  </a:cubicBezTo>
                  <a:cubicBezTo>
                    <a:pt x="39039" y="19015"/>
                    <a:pt x="38087" y="15212"/>
                    <a:pt x="35230" y="12359"/>
                  </a:cubicBezTo>
                  <a:cubicBezTo>
                    <a:pt x="32374" y="9507"/>
                    <a:pt x="28565" y="8557"/>
                    <a:pt x="24756" y="8557"/>
                  </a:cubicBezTo>
                  <a:cubicBezTo>
                    <a:pt x="19995" y="8557"/>
                    <a:pt x="17139" y="10458"/>
                    <a:pt x="14283" y="13310"/>
                  </a:cubicBezTo>
                  <a:cubicBezTo>
                    <a:pt x="11426" y="16162"/>
                    <a:pt x="10474" y="19965"/>
                    <a:pt x="10474" y="25670"/>
                  </a:cubicBezTo>
                  <a:cubicBezTo>
                    <a:pt x="10474" y="30423"/>
                    <a:pt x="11426" y="34226"/>
                    <a:pt x="14283" y="37079"/>
                  </a:cubicBezTo>
                  <a:cubicBezTo>
                    <a:pt x="17139" y="39931"/>
                    <a:pt x="19995" y="40882"/>
                    <a:pt x="25709" y="40882"/>
                  </a:cubicBezTo>
                  <a:cubicBezTo>
                    <a:pt x="27613" y="39931"/>
                    <a:pt x="31421" y="38980"/>
                    <a:pt x="34278" y="37079"/>
                  </a:cubicBezTo>
                  <a:lnTo>
                    <a:pt x="34278" y="37079"/>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92" name="Google Shape;2392;p308"/>
            <p:cNvSpPr/>
            <p:nvPr/>
          </p:nvSpPr>
          <p:spPr>
            <a:xfrm>
              <a:off x="7926068" y="5113710"/>
              <a:ext cx="83790" cy="75108"/>
            </a:xfrm>
            <a:custGeom>
              <a:avLst/>
              <a:gdLst/>
              <a:ahLst/>
              <a:cxnLst/>
              <a:rect l="l" t="t" r="r" b="b"/>
              <a:pathLst>
                <a:path w="83790" h="75108" extrusionOk="0">
                  <a:moveTo>
                    <a:pt x="29517" y="7606"/>
                  </a:moveTo>
                  <a:cubicBezTo>
                    <a:pt x="33326" y="11409"/>
                    <a:pt x="34278" y="15212"/>
                    <a:pt x="34278" y="19965"/>
                  </a:cubicBezTo>
                  <a:cubicBezTo>
                    <a:pt x="34278" y="24719"/>
                    <a:pt x="32373" y="29473"/>
                    <a:pt x="29517" y="32325"/>
                  </a:cubicBezTo>
                  <a:cubicBezTo>
                    <a:pt x="26661" y="35177"/>
                    <a:pt x="21900" y="37079"/>
                    <a:pt x="17139" y="37079"/>
                  </a:cubicBezTo>
                  <a:cubicBezTo>
                    <a:pt x="12378" y="37079"/>
                    <a:pt x="7617" y="35177"/>
                    <a:pt x="4761" y="32325"/>
                  </a:cubicBezTo>
                  <a:cubicBezTo>
                    <a:pt x="1904" y="29473"/>
                    <a:pt x="0" y="24719"/>
                    <a:pt x="0" y="19965"/>
                  </a:cubicBezTo>
                  <a:cubicBezTo>
                    <a:pt x="0" y="15212"/>
                    <a:pt x="1904" y="10458"/>
                    <a:pt x="4761" y="7606"/>
                  </a:cubicBezTo>
                  <a:cubicBezTo>
                    <a:pt x="7617" y="4754"/>
                    <a:pt x="12378" y="2852"/>
                    <a:pt x="17139" y="2852"/>
                  </a:cubicBezTo>
                  <a:cubicBezTo>
                    <a:pt x="21900" y="2852"/>
                    <a:pt x="25709" y="3803"/>
                    <a:pt x="29517" y="7606"/>
                  </a:cubicBezTo>
                  <a:close/>
                  <a:moveTo>
                    <a:pt x="23804" y="27571"/>
                  </a:moveTo>
                  <a:cubicBezTo>
                    <a:pt x="25709" y="25670"/>
                    <a:pt x="26661" y="22818"/>
                    <a:pt x="26661" y="19965"/>
                  </a:cubicBezTo>
                  <a:cubicBezTo>
                    <a:pt x="26661" y="17113"/>
                    <a:pt x="25709" y="14261"/>
                    <a:pt x="23804" y="12359"/>
                  </a:cubicBezTo>
                  <a:cubicBezTo>
                    <a:pt x="21900" y="10458"/>
                    <a:pt x="19043" y="9507"/>
                    <a:pt x="16187" y="9507"/>
                  </a:cubicBezTo>
                  <a:cubicBezTo>
                    <a:pt x="13330" y="9507"/>
                    <a:pt x="10474" y="10458"/>
                    <a:pt x="8569" y="12359"/>
                  </a:cubicBezTo>
                  <a:cubicBezTo>
                    <a:pt x="6665" y="14261"/>
                    <a:pt x="5713" y="17113"/>
                    <a:pt x="5713" y="19965"/>
                  </a:cubicBezTo>
                  <a:cubicBezTo>
                    <a:pt x="5713" y="22818"/>
                    <a:pt x="6665" y="25670"/>
                    <a:pt x="8569" y="27571"/>
                  </a:cubicBezTo>
                  <a:cubicBezTo>
                    <a:pt x="10474" y="29473"/>
                    <a:pt x="13330" y="30423"/>
                    <a:pt x="16187" y="30423"/>
                  </a:cubicBezTo>
                  <a:cubicBezTo>
                    <a:pt x="19043" y="30423"/>
                    <a:pt x="21900" y="29473"/>
                    <a:pt x="23804" y="27571"/>
                  </a:cubicBezTo>
                  <a:lnTo>
                    <a:pt x="23804" y="27571"/>
                  </a:lnTo>
                  <a:close/>
                  <a:moveTo>
                    <a:pt x="59035" y="0"/>
                  </a:moveTo>
                  <a:lnTo>
                    <a:pt x="64747" y="0"/>
                  </a:lnTo>
                  <a:lnTo>
                    <a:pt x="23804" y="75108"/>
                  </a:lnTo>
                  <a:lnTo>
                    <a:pt x="18091" y="75108"/>
                  </a:lnTo>
                  <a:lnTo>
                    <a:pt x="59035" y="0"/>
                  </a:lnTo>
                  <a:close/>
                  <a:moveTo>
                    <a:pt x="79030" y="42783"/>
                  </a:moveTo>
                  <a:cubicBezTo>
                    <a:pt x="82839" y="46586"/>
                    <a:pt x="83791" y="50389"/>
                    <a:pt x="83791" y="55143"/>
                  </a:cubicBezTo>
                  <a:cubicBezTo>
                    <a:pt x="83791" y="59896"/>
                    <a:pt x="81886" y="64650"/>
                    <a:pt x="79030" y="67502"/>
                  </a:cubicBezTo>
                  <a:cubicBezTo>
                    <a:pt x="75221" y="71305"/>
                    <a:pt x="71413" y="72256"/>
                    <a:pt x="66652" y="72256"/>
                  </a:cubicBezTo>
                  <a:cubicBezTo>
                    <a:pt x="61891" y="72256"/>
                    <a:pt x="57130" y="70355"/>
                    <a:pt x="54274" y="67502"/>
                  </a:cubicBezTo>
                  <a:cubicBezTo>
                    <a:pt x="51417" y="64650"/>
                    <a:pt x="49513" y="59896"/>
                    <a:pt x="49513" y="55143"/>
                  </a:cubicBezTo>
                  <a:cubicBezTo>
                    <a:pt x="49513" y="50389"/>
                    <a:pt x="51417" y="45635"/>
                    <a:pt x="54274" y="42783"/>
                  </a:cubicBezTo>
                  <a:cubicBezTo>
                    <a:pt x="58082" y="38980"/>
                    <a:pt x="61891" y="38030"/>
                    <a:pt x="66652" y="38030"/>
                  </a:cubicBezTo>
                  <a:cubicBezTo>
                    <a:pt x="71413" y="38030"/>
                    <a:pt x="76174" y="38980"/>
                    <a:pt x="79030" y="42783"/>
                  </a:cubicBezTo>
                  <a:close/>
                  <a:moveTo>
                    <a:pt x="74269" y="62749"/>
                  </a:moveTo>
                  <a:cubicBezTo>
                    <a:pt x="76174" y="60847"/>
                    <a:pt x="77125" y="57995"/>
                    <a:pt x="77125" y="55143"/>
                  </a:cubicBezTo>
                  <a:cubicBezTo>
                    <a:pt x="77125" y="52291"/>
                    <a:pt x="76174" y="49438"/>
                    <a:pt x="74269" y="47537"/>
                  </a:cubicBezTo>
                  <a:cubicBezTo>
                    <a:pt x="72365" y="45635"/>
                    <a:pt x="69508" y="44685"/>
                    <a:pt x="66652" y="44685"/>
                  </a:cubicBezTo>
                  <a:cubicBezTo>
                    <a:pt x="63795" y="44685"/>
                    <a:pt x="60938" y="45635"/>
                    <a:pt x="59035" y="47537"/>
                  </a:cubicBezTo>
                  <a:cubicBezTo>
                    <a:pt x="57130" y="49438"/>
                    <a:pt x="56178" y="52291"/>
                    <a:pt x="56178" y="55143"/>
                  </a:cubicBezTo>
                  <a:cubicBezTo>
                    <a:pt x="56178" y="57995"/>
                    <a:pt x="57130" y="60847"/>
                    <a:pt x="59035" y="62749"/>
                  </a:cubicBezTo>
                  <a:cubicBezTo>
                    <a:pt x="60938" y="64650"/>
                    <a:pt x="63795" y="65601"/>
                    <a:pt x="66652" y="65601"/>
                  </a:cubicBezTo>
                  <a:cubicBezTo>
                    <a:pt x="69508" y="65601"/>
                    <a:pt x="72365" y="64650"/>
                    <a:pt x="74269" y="62749"/>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nvGrpSpPr>
          <p:cNvPr id="2393" name="Google Shape;2393;p308"/>
          <p:cNvGrpSpPr/>
          <p:nvPr/>
        </p:nvGrpSpPr>
        <p:grpSpPr>
          <a:xfrm>
            <a:off x="6185464" y="4024486"/>
            <a:ext cx="202243" cy="76204"/>
            <a:chOff x="7762295" y="4874123"/>
            <a:chExt cx="201859" cy="76059"/>
          </a:xfrm>
        </p:grpSpPr>
        <p:sp>
          <p:nvSpPr>
            <p:cNvPr id="2394" name="Google Shape;2394;p308"/>
            <p:cNvSpPr/>
            <p:nvPr/>
          </p:nvSpPr>
          <p:spPr>
            <a:xfrm>
              <a:off x="7762295" y="4875074"/>
              <a:ext cx="50464" cy="72256"/>
            </a:xfrm>
            <a:custGeom>
              <a:avLst/>
              <a:gdLst/>
              <a:ahLst/>
              <a:cxnLst/>
              <a:rect l="l" t="t" r="r" b="b"/>
              <a:pathLst>
                <a:path w="50464" h="72256" extrusionOk="0">
                  <a:moveTo>
                    <a:pt x="4761" y="56094"/>
                  </a:moveTo>
                  <a:cubicBezTo>
                    <a:pt x="6665" y="51340"/>
                    <a:pt x="11426" y="47537"/>
                    <a:pt x="18091" y="43734"/>
                  </a:cubicBezTo>
                  <a:lnTo>
                    <a:pt x="27613" y="38030"/>
                  </a:lnTo>
                  <a:cubicBezTo>
                    <a:pt x="32374" y="35177"/>
                    <a:pt x="35230" y="33276"/>
                    <a:pt x="37135" y="31374"/>
                  </a:cubicBezTo>
                  <a:cubicBezTo>
                    <a:pt x="39991" y="28522"/>
                    <a:pt x="40943" y="25670"/>
                    <a:pt x="40943" y="21867"/>
                  </a:cubicBezTo>
                  <a:cubicBezTo>
                    <a:pt x="40943" y="17113"/>
                    <a:pt x="39991" y="14261"/>
                    <a:pt x="37135" y="11409"/>
                  </a:cubicBezTo>
                  <a:cubicBezTo>
                    <a:pt x="34278" y="8557"/>
                    <a:pt x="31421" y="7606"/>
                    <a:pt x="26661" y="7606"/>
                  </a:cubicBezTo>
                  <a:cubicBezTo>
                    <a:pt x="19995" y="7606"/>
                    <a:pt x="16187" y="9507"/>
                    <a:pt x="13331" y="15212"/>
                  </a:cubicBezTo>
                  <a:cubicBezTo>
                    <a:pt x="12378" y="18064"/>
                    <a:pt x="11426" y="20916"/>
                    <a:pt x="11426" y="25670"/>
                  </a:cubicBezTo>
                  <a:lnTo>
                    <a:pt x="1904" y="25670"/>
                  </a:lnTo>
                  <a:cubicBezTo>
                    <a:pt x="1904" y="19015"/>
                    <a:pt x="2856" y="14261"/>
                    <a:pt x="5713" y="10458"/>
                  </a:cubicBezTo>
                  <a:cubicBezTo>
                    <a:pt x="9522" y="3803"/>
                    <a:pt x="17139" y="0"/>
                    <a:pt x="26661" y="0"/>
                  </a:cubicBezTo>
                  <a:cubicBezTo>
                    <a:pt x="35230" y="0"/>
                    <a:pt x="40943" y="1901"/>
                    <a:pt x="44752" y="6655"/>
                  </a:cubicBezTo>
                  <a:cubicBezTo>
                    <a:pt x="48560" y="11409"/>
                    <a:pt x="50465" y="16162"/>
                    <a:pt x="50465" y="21867"/>
                  </a:cubicBezTo>
                  <a:cubicBezTo>
                    <a:pt x="50465" y="27571"/>
                    <a:pt x="48560" y="32325"/>
                    <a:pt x="43800" y="37079"/>
                  </a:cubicBezTo>
                  <a:cubicBezTo>
                    <a:pt x="41896" y="38980"/>
                    <a:pt x="37135" y="42783"/>
                    <a:pt x="31421" y="45635"/>
                  </a:cubicBezTo>
                  <a:lnTo>
                    <a:pt x="24756" y="49438"/>
                  </a:lnTo>
                  <a:cubicBezTo>
                    <a:pt x="21900" y="51340"/>
                    <a:pt x="19043" y="53241"/>
                    <a:pt x="17139" y="54192"/>
                  </a:cubicBezTo>
                  <a:cubicBezTo>
                    <a:pt x="13331" y="57044"/>
                    <a:pt x="11426" y="60847"/>
                    <a:pt x="10474" y="63699"/>
                  </a:cubicBezTo>
                  <a:lnTo>
                    <a:pt x="50465" y="63699"/>
                  </a:lnTo>
                  <a:lnTo>
                    <a:pt x="50465" y="72256"/>
                  </a:lnTo>
                  <a:lnTo>
                    <a:pt x="0" y="72256"/>
                  </a:lnTo>
                  <a:cubicBezTo>
                    <a:pt x="952" y="65601"/>
                    <a:pt x="1904" y="60847"/>
                    <a:pt x="4761" y="56094"/>
                  </a:cubicBezTo>
                  <a:lnTo>
                    <a:pt x="4761" y="56094"/>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95" name="Google Shape;2395;p308"/>
            <p:cNvSpPr/>
            <p:nvPr/>
          </p:nvSpPr>
          <p:spPr>
            <a:xfrm>
              <a:off x="7821330" y="4874123"/>
              <a:ext cx="50464" cy="76059"/>
            </a:xfrm>
            <a:custGeom>
              <a:avLst/>
              <a:gdLst/>
              <a:ahLst/>
              <a:cxnLst/>
              <a:rect l="l" t="t" r="r" b="b"/>
              <a:pathLst>
                <a:path w="50464" h="76059" extrusionOk="0">
                  <a:moveTo>
                    <a:pt x="6665" y="30424"/>
                  </a:moveTo>
                  <a:cubicBezTo>
                    <a:pt x="3808" y="27571"/>
                    <a:pt x="2856" y="23768"/>
                    <a:pt x="2856" y="19966"/>
                  </a:cubicBezTo>
                  <a:cubicBezTo>
                    <a:pt x="2856" y="14261"/>
                    <a:pt x="4761" y="9507"/>
                    <a:pt x="8569" y="5704"/>
                  </a:cubicBezTo>
                  <a:cubicBezTo>
                    <a:pt x="12378" y="1902"/>
                    <a:pt x="18091" y="0"/>
                    <a:pt x="25709" y="0"/>
                  </a:cubicBezTo>
                  <a:cubicBezTo>
                    <a:pt x="33326" y="0"/>
                    <a:pt x="38087" y="1902"/>
                    <a:pt x="41895" y="5704"/>
                  </a:cubicBezTo>
                  <a:cubicBezTo>
                    <a:pt x="45704" y="9507"/>
                    <a:pt x="47608" y="13310"/>
                    <a:pt x="47608" y="19015"/>
                  </a:cubicBezTo>
                  <a:cubicBezTo>
                    <a:pt x="47608" y="23768"/>
                    <a:pt x="46656" y="27571"/>
                    <a:pt x="43800" y="30424"/>
                  </a:cubicBezTo>
                  <a:cubicBezTo>
                    <a:pt x="42848" y="32325"/>
                    <a:pt x="40943" y="33276"/>
                    <a:pt x="38087" y="35177"/>
                  </a:cubicBezTo>
                  <a:cubicBezTo>
                    <a:pt x="40943" y="36128"/>
                    <a:pt x="43800" y="38030"/>
                    <a:pt x="45704" y="39931"/>
                  </a:cubicBezTo>
                  <a:cubicBezTo>
                    <a:pt x="48560" y="43734"/>
                    <a:pt x="50465" y="47537"/>
                    <a:pt x="50465" y="53241"/>
                  </a:cubicBezTo>
                  <a:cubicBezTo>
                    <a:pt x="50465" y="59896"/>
                    <a:pt x="48560" y="64650"/>
                    <a:pt x="43800" y="69404"/>
                  </a:cubicBezTo>
                  <a:cubicBezTo>
                    <a:pt x="39039" y="74158"/>
                    <a:pt x="33326" y="76059"/>
                    <a:pt x="25709" y="76059"/>
                  </a:cubicBezTo>
                  <a:cubicBezTo>
                    <a:pt x="18091" y="76059"/>
                    <a:pt x="12378" y="74158"/>
                    <a:pt x="7617" y="70355"/>
                  </a:cubicBezTo>
                  <a:cubicBezTo>
                    <a:pt x="2856" y="66552"/>
                    <a:pt x="0" y="60847"/>
                    <a:pt x="0" y="53241"/>
                  </a:cubicBezTo>
                  <a:cubicBezTo>
                    <a:pt x="0" y="48488"/>
                    <a:pt x="952" y="44685"/>
                    <a:pt x="2856" y="41832"/>
                  </a:cubicBezTo>
                  <a:cubicBezTo>
                    <a:pt x="4761" y="38980"/>
                    <a:pt x="7617" y="36128"/>
                    <a:pt x="12378" y="34227"/>
                  </a:cubicBezTo>
                  <a:cubicBezTo>
                    <a:pt x="9522" y="33276"/>
                    <a:pt x="7617" y="32325"/>
                    <a:pt x="6665" y="30424"/>
                  </a:cubicBezTo>
                  <a:lnTo>
                    <a:pt x="6665" y="30424"/>
                  </a:lnTo>
                  <a:close/>
                  <a:moveTo>
                    <a:pt x="36182" y="63700"/>
                  </a:moveTo>
                  <a:cubicBezTo>
                    <a:pt x="39039" y="61798"/>
                    <a:pt x="39991" y="57995"/>
                    <a:pt x="39991" y="53241"/>
                  </a:cubicBezTo>
                  <a:cubicBezTo>
                    <a:pt x="39991" y="48488"/>
                    <a:pt x="38087" y="44685"/>
                    <a:pt x="35230" y="42783"/>
                  </a:cubicBezTo>
                  <a:cubicBezTo>
                    <a:pt x="32373" y="39931"/>
                    <a:pt x="28565" y="38980"/>
                    <a:pt x="23804" y="38980"/>
                  </a:cubicBezTo>
                  <a:cubicBezTo>
                    <a:pt x="19043" y="38980"/>
                    <a:pt x="16187" y="39931"/>
                    <a:pt x="13330" y="42783"/>
                  </a:cubicBezTo>
                  <a:cubicBezTo>
                    <a:pt x="10474" y="45635"/>
                    <a:pt x="9522" y="48488"/>
                    <a:pt x="9522" y="53241"/>
                  </a:cubicBezTo>
                  <a:cubicBezTo>
                    <a:pt x="9522" y="57044"/>
                    <a:pt x="10474" y="60847"/>
                    <a:pt x="13330" y="62749"/>
                  </a:cubicBezTo>
                  <a:cubicBezTo>
                    <a:pt x="16187" y="64650"/>
                    <a:pt x="19995" y="66552"/>
                    <a:pt x="24756" y="66552"/>
                  </a:cubicBezTo>
                  <a:cubicBezTo>
                    <a:pt x="29517" y="67503"/>
                    <a:pt x="33326" y="65601"/>
                    <a:pt x="36182" y="63700"/>
                  </a:cubicBezTo>
                  <a:lnTo>
                    <a:pt x="36182" y="63700"/>
                  </a:lnTo>
                  <a:close/>
                  <a:moveTo>
                    <a:pt x="34278" y="27571"/>
                  </a:moveTo>
                  <a:cubicBezTo>
                    <a:pt x="36182" y="25670"/>
                    <a:pt x="38087" y="22818"/>
                    <a:pt x="38087" y="19015"/>
                  </a:cubicBezTo>
                  <a:cubicBezTo>
                    <a:pt x="38087" y="16163"/>
                    <a:pt x="37134" y="14261"/>
                    <a:pt x="35230" y="11409"/>
                  </a:cubicBezTo>
                  <a:cubicBezTo>
                    <a:pt x="33326" y="9507"/>
                    <a:pt x="29517" y="7606"/>
                    <a:pt x="25709" y="7606"/>
                  </a:cubicBezTo>
                  <a:cubicBezTo>
                    <a:pt x="21900" y="7606"/>
                    <a:pt x="18091" y="8557"/>
                    <a:pt x="16187" y="11409"/>
                  </a:cubicBezTo>
                  <a:cubicBezTo>
                    <a:pt x="14283" y="14261"/>
                    <a:pt x="13330" y="16163"/>
                    <a:pt x="13330" y="19966"/>
                  </a:cubicBezTo>
                  <a:cubicBezTo>
                    <a:pt x="13330" y="23768"/>
                    <a:pt x="14283" y="25670"/>
                    <a:pt x="17139" y="28522"/>
                  </a:cubicBezTo>
                  <a:cubicBezTo>
                    <a:pt x="19995" y="31374"/>
                    <a:pt x="22852" y="31374"/>
                    <a:pt x="26661" y="31374"/>
                  </a:cubicBezTo>
                  <a:cubicBezTo>
                    <a:pt x="28565" y="31374"/>
                    <a:pt x="32373" y="30424"/>
                    <a:pt x="34278" y="27571"/>
                  </a:cubicBezTo>
                  <a:lnTo>
                    <a:pt x="34278" y="27571"/>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96" name="Google Shape;2396;p308"/>
            <p:cNvSpPr/>
            <p:nvPr/>
          </p:nvSpPr>
          <p:spPr>
            <a:xfrm>
              <a:off x="7880364" y="4875074"/>
              <a:ext cx="83790" cy="75108"/>
            </a:xfrm>
            <a:custGeom>
              <a:avLst/>
              <a:gdLst/>
              <a:ahLst/>
              <a:cxnLst/>
              <a:rect l="l" t="t" r="r" b="b"/>
              <a:pathLst>
                <a:path w="83790" h="75108" extrusionOk="0">
                  <a:moveTo>
                    <a:pt x="29517" y="6655"/>
                  </a:moveTo>
                  <a:cubicBezTo>
                    <a:pt x="33326" y="10458"/>
                    <a:pt x="34278" y="14261"/>
                    <a:pt x="34278" y="19015"/>
                  </a:cubicBezTo>
                  <a:cubicBezTo>
                    <a:pt x="34278" y="23768"/>
                    <a:pt x="32373" y="28522"/>
                    <a:pt x="29517" y="31374"/>
                  </a:cubicBezTo>
                  <a:cubicBezTo>
                    <a:pt x="26661" y="34227"/>
                    <a:pt x="21900" y="36128"/>
                    <a:pt x="17139" y="36128"/>
                  </a:cubicBezTo>
                  <a:cubicBezTo>
                    <a:pt x="12378" y="36128"/>
                    <a:pt x="7617" y="34227"/>
                    <a:pt x="4761" y="31374"/>
                  </a:cubicBezTo>
                  <a:cubicBezTo>
                    <a:pt x="1904" y="28522"/>
                    <a:pt x="0" y="23768"/>
                    <a:pt x="0" y="19015"/>
                  </a:cubicBezTo>
                  <a:cubicBezTo>
                    <a:pt x="0" y="14261"/>
                    <a:pt x="1904" y="9507"/>
                    <a:pt x="4761" y="6655"/>
                  </a:cubicBezTo>
                  <a:cubicBezTo>
                    <a:pt x="7617" y="3803"/>
                    <a:pt x="12378" y="1901"/>
                    <a:pt x="17139" y="1901"/>
                  </a:cubicBezTo>
                  <a:cubicBezTo>
                    <a:pt x="21900" y="1901"/>
                    <a:pt x="25708" y="2852"/>
                    <a:pt x="29517" y="6655"/>
                  </a:cubicBezTo>
                  <a:close/>
                  <a:moveTo>
                    <a:pt x="23804" y="26621"/>
                  </a:moveTo>
                  <a:cubicBezTo>
                    <a:pt x="25708" y="24719"/>
                    <a:pt x="26661" y="21867"/>
                    <a:pt x="26661" y="19015"/>
                  </a:cubicBezTo>
                  <a:cubicBezTo>
                    <a:pt x="26661" y="16162"/>
                    <a:pt x="25708" y="13310"/>
                    <a:pt x="23804" y="11409"/>
                  </a:cubicBezTo>
                  <a:cubicBezTo>
                    <a:pt x="21900" y="9507"/>
                    <a:pt x="19043" y="8557"/>
                    <a:pt x="16186" y="8557"/>
                  </a:cubicBezTo>
                  <a:cubicBezTo>
                    <a:pt x="13330" y="8557"/>
                    <a:pt x="10474" y="9507"/>
                    <a:pt x="8569" y="11409"/>
                  </a:cubicBezTo>
                  <a:cubicBezTo>
                    <a:pt x="6665" y="13310"/>
                    <a:pt x="5713" y="16162"/>
                    <a:pt x="5713" y="19015"/>
                  </a:cubicBezTo>
                  <a:cubicBezTo>
                    <a:pt x="5713" y="21867"/>
                    <a:pt x="6665" y="24719"/>
                    <a:pt x="8569" y="26621"/>
                  </a:cubicBezTo>
                  <a:cubicBezTo>
                    <a:pt x="10474" y="28522"/>
                    <a:pt x="13330" y="29473"/>
                    <a:pt x="16186" y="29473"/>
                  </a:cubicBezTo>
                  <a:cubicBezTo>
                    <a:pt x="19043" y="29473"/>
                    <a:pt x="21900" y="28522"/>
                    <a:pt x="23804" y="26621"/>
                  </a:cubicBezTo>
                  <a:lnTo>
                    <a:pt x="23804" y="26621"/>
                  </a:lnTo>
                  <a:close/>
                  <a:moveTo>
                    <a:pt x="59987" y="0"/>
                  </a:moveTo>
                  <a:lnTo>
                    <a:pt x="65699" y="0"/>
                  </a:lnTo>
                  <a:lnTo>
                    <a:pt x="24756" y="75108"/>
                  </a:lnTo>
                  <a:lnTo>
                    <a:pt x="19043" y="75108"/>
                  </a:lnTo>
                  <a:lnTo>
                    <a:pt x="59987" y="0"/>
                  </a:lnTo>
                  <a:close/>
                  <a:moveTo>
                    <a:pt x="79030" y="41832"/>
                  </a:moveTo>
                  <a:cubicBezTo>
                    <a:pt x="82838" y="45635"/>
                    <a:pt x="83791" y="49438"/>
                    <a:pt x="83791" y="54192"/>
                  </a:cubicBezTo>
                  <a:cubicBezTo>
                    <a:pt x="83791" y="58946"/>
                    <a:pt x="81886" y="63699"/>
                    <a:pt x="79030" y="66552"/>
                  </a:cubicBezTo>
                  <a:cubicBezTo>
                    <a:pt x="75221" y="70355"/>
                    <a:pt x="71413" y="71305"/>
                    <a:pt x="66652" y="71305"/>
                  </a:cubicBezTo>
                  <a:cubicBezTo>
                    <a:pt x="61891" y="71305"/>
                    <a:pt x="57130" y="69404"/>
                    <a:pt x="54273" y="66552"/>
                  </a:cubicBezTo>
                  <a:cubicBezTo>
                    <a:pt x="51417" y="63699"/>
                    <a:pt x="49512" y="58946"/>
                    <a:pt x="49512" y="54192"/>
                  </a:cubicBezTo>
                  <a:cubicBezTo>
                    <a:pt x="49512" y="49438"/>
                    <a:pt x="51417" y="44685"/>
                    <a:pt x="54273" y="41832"/>
                  </a:cubicBezTo>
                  <a:cubicBezTo>
                    <a:pt x="58082" y="38030"/>
                    <a:pt x="61891" y="37079"/>
                    <a:pt x="66652" y="37079"/>
                  </a:cubicBezTo>
                  <a:cubicBezTo>
                    <a:pt x="71413" y="37079"/>
                    <a:pt x="76174" y="38980"/>
                    <a:pt x="79030" y="41832"/>
                  </a:cubicBezTo>
                  <a:close/>
                  <a:moveTo>
                    <a:pt x="74269" y="61798"/>
                  </a:moveTo>
                  <a:cubicBezTo>
                    <a:pt x="76174" y="59896"/>
                    <a:pt x="77125" y="57044"/>
                    <a:pt x="77125" y="54192"/>
                  </a:cubicBezTo>
                  <a:cubicBezTo>
                    <a:pt x="77125" y="51340"/>
                    <a:pt x="76174" y="48488"/>
                    <a:pt x="74269" y="46586"/>
                  </a:cubicBezTo>
                  <a:cubicBezTo>
                    <a:pt x="72365" y="44685"/>
                    <a:pt x="69508" y="43734"/>
                    <a:pt x="66652" y="43734"/>
                  </a:cubicBezTo>
                  <a:cubicBezTo>
                    <a:pt x="63795" y="43734"/>
                    <a:pt x="60938" y="44685"/>
                    <a:pt x="59034" y="46586"/>
                  </a:cubicBezTo>
                  <a:cubicBezTo>
                    <a:pt x="57130" y="48488"/>
                    <a:pt x="56178" y="51340"/>
                    <a:pt x="56178" y="54192"/>
                  </a:cubicBezTo>
                  <a:cubicBezTo>
                    <a:pt x="56178" y="57044"/>
                    <a:pt x="57130" y="59896"/>
                    <a:pt x="59034" y="61798"/>
                  </a:cubicBezTo>
                  <a:cubicBezTo>
                    <a:pt x="60938" y="63699"/>
                    <a:pt x="63795" y="64650"/>
                    <a:pt x="66652" y="64650"/>
                  </a:cubicBezTo>
                  <a:cubicBezTo>
                    <a:pt x="69508" y="64650"/>
                    <a:pt x="72365" y="64650"/>
                    <a:pt x="74269" y="61798"/>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nvGrpSpPr>
          <p:cNvPr id="2397" name="Google Shape;2397;p308"/>
          <p:cNvGrpSpPr/>
          <p:nvPr/>
        </p:nvGrpSpPr>
        <p:grpSpPr>
          <a:xfrm>
            <a:off x="5672254" y="3783542"/>
            <a:ext cx="203197" cy="77156"/>
            <a:chOff x="7250028" y="4633586"/>
            <a:chExt cx="202812" cy="77010"/>
          </a:xfrm>
        </p:grpSpPr>
        <p:sp>
          <p:nvSpPr>
            <p:cNvPr id="2398" name="Google Shape;2398;p308"/>
            <p:cNvSpPr/>
            <p:nvPr/>
          </p:nvSpPr>
          <p:spPr>
            <a:xfrm>
              <a:off x="7250028" y="4633586"/>
              <a:ext cx="50464" cy="74157"/>
            </a:xfrm>
            <a:custGeom>
              <a:avLst/>
              <a:gdLst/>
              <a:ahLst/>
              <a:cxnLst/>
              <a:rect l="l" t="t" r="r" b="b"/>
              <a:pathLst>
                <a:path w="50464" h="74157" extrusionOk="0">
                  <a:moveTo>
                    <a:pt x="5713" y="69404"/>
                  </a:moveTo>
                  <a:cubicBezTo>
                    <a:pt x="1904" y="64650"/>
                    <a:pt x="0" y="58946"/>
                    <a:pt x="0" y="52291"/>
                  </a:cubicBezTo>
                  <a:lnTo>
                    <a:pt x="9522" y="52291"/>
                  </a:lnTo>
                  <a:cubicBezTo>
                    <a:pt x="9522" y="57044"/>
                    <a:pt x="10474" y="60847"/>
                    <a:pt x="12378" y="62749"/>
                  </a:cubicBezTo>
                  <a:cubicBezTo>
                    <a:pt x="14283" y="66552"/>
                    <a:pt x="19043" y="68453"/>
                    <a:pt x="25709" y="68453"/>
                  </a:cubicBezTo>
                  <a:cubicBezTo>
                    <a:pt x="30470" y="68453"/>
                    <a:pt x="34278" y="67502"/>
                    <a:pt x="37134" y="64650"/>
                  </a:cubicBezTo>
                  <a:cubicBezTo>
                    <a:pt x="39991" y="61798"/>
                    <a:pt x="41895" y="58946"/>
                    <a:pt x="41895" y="55143"/>
                  </a:cubicBezTo>
                  <a:cubicBezTo>
                    <a:pt x="41895" y="50389"/>
                    <a:pt x="39991" y="46586"/>
                    <a:pt x="37134" y="44685"/>
                  </a:cubicBezTo>
                  <a:cubicBezTo>
                    <a:pt x="34278" y="42783"/>
                    <a:pt x="29517" y="41832"/>
                    <a:pt x="24756" y="41832"/>
                  </a:cubicBezTo>
                  <a:cubicBezTo>
                    <a:pt x="23804" y="41832"/>
                    <a:pt x="23804" y="41832"/>
                    <a:pt x="22852" y="41832"/>
                  </a:cubicBezTo>
                  <a:cubicBezTo>
                    <a:pt x="21900" y="41832"/>
                    <a:pt x="21900" y="41832"/>
                    <a:pt x="20948" y="41832"/>
                  </a:cubicBezTo>
                  <a:lnTo>
                    <a:pt x="20948" y="33276"/>
                  </a:lnTo>
                  <a:cubicBezTo>
                    <a:pt x="21900" y="33276"/>
                    <a:pt x="22852" y="33276"/>
                    <a:pt x="22852" y="33276"/>
                  </a:cubicBezTo>
                  <a:cubicBezTo>
                    <a:pt x="22852" y="33276"/>
                    <a:pt x="23804" y="33276"/>
                    <a:pt x="24756" y="33276"/>
                  </a:cubicBezTo>
                  <a:cubicBezTo>
                    <a:pt x="28565" y="33276"/>
                    <a:pt x="31421" y="32325"/>
                    <a:pt x="33326" y="31374"/>
                  </a:cubicBezTo>
                  <a:cubicBezTo>
                    <a:pt x="37134" y="29473"/>
                    <a:pt x="39039" y="25670"/>
                    <a:pt x="39039" y="20916"/>
                  </a:cubicBezTo>
                  <a:cubicBezTo>
                    <a:pt x="39039" y="17113"/>
                    <a:pt x="38087" y="14261"/>
                    <a:pt x="35230" y="12359"/>
                  </a:cubicBezTo>
                  <a:cubicBezTo>
                    <a:pt x="32373" y="10458"/>
                    <a:pt x="29517" y="9507"/>
                    <a:pt x="25709" y="9507"/>
                  </a:cubicBezTo>
                  <a:cubicBezTo>
                    <a:pt x="19995" y="9507"/>
                    <a:pt x="15234" y="11409"/>
                    <a:pt x="13330" y="15212"/>
                  </a:cubicBezTo>
                  <a:cubicBezTo>
                    <a:pt x="12378" y="17113"/>
                    <a:pt x="11426" y="20916"/>
                    <a:pt x="11426" y="24719"/>
                  </a:cubicBezTo>
                  <a:lnTo>
                    <a:pt x="1904" y="24719"/>
                  </a:lnTo>
                  <a:cubicBezTo>
                    <a:pt x="1904" y="19015"/>
                    <a:pt x="2856" y="14261"/>
                    <a:pt x="4761" y="10458"/>
                  </a:cubicBezTo>
                  <a:cubicBezTo>
                    <a:pt x="8569" y="3803"/>
                    <a:pt x="15234" y="0"/>
                    <a:pt x="24756" y="0"/>
                  </a:cubicBezTo>
                  <a:cubicBezTo>
                    <a:pt x="32373" y="0"/>
                    <a:pt x="38087" y="1901"/>
                    <a:pt x="41895" y="4754"/>
                  </a:cubicBezTo>
                  <a:cubicBezTo>
                    <a:pt x="45704" y="8557"/>
                    <a:pt x="47608" y="13310"/>
                    <a:pt x="47608" y="19015"/>
                  </a:cubicBezTo>
                  <a:cubicBezTo>
                    <a:pt x="47608" y="23768"/>
                    <a:pt x="46656" y="27571"/>
                    <a:pt x="43800" y="29473"/>
                  </a:cubicBezTo>
                  <a:cubicBezTo>
                    <a:pt x="41895" y="31374"/>
                    <a:pt x="39991" y="32325"/>
                    <a:pt x="38087" y="33276"/>
                  </a:cubicBezTo>
                  <a:cubicBezTo>
                    <a:pt x="41895" y="34226"/>
                    <a:pt x="44752" y="36128"/>
                    <a:pt x="47608" y="38980"/>
                  </a:cubicBezTo>
                  <a:cubicBezTo>
                    <a:pt x="49513" y="41832"/>
                    <a:pt x="50465" y="45635"/>
                    <a:pt x="50465" y="50389"/>
                  </a:cubicBezTo>
                  <a:cubicBezTo>
                    <a:pt x="50465" y="57044"/>
                    <a:pt x="48560" y="62749"/>
                    <a:pt x="43800" y="67502"/>
                  </a:cubicBezTo>
                  <a:cubicBezTo>
                    <a:pt x="39039" y="72256"/>
                    <a:pt x="32373" y="74158"/>
                    <a:pt x="23804" y="74158"/>
                  </a:cubicBezTo>
                  <a:cubicBezTo>
                    <a:pt x="15234" y="74158"/>
                    <a:pt x="9522" y="74158"/>
                    <a:pt x="5713" y="69404"/>
                  </a:cubicBezTo>
                  <a:lnTo>
                    <a:pt x="5713" y="69404"/>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99" name="Google Shape;2399;p308"/>
            <p:cNvSpPr/>
            <p:nvPr/>
          </p:nvSpPr>
          <p:spPr>
            <a:xfrm>
              <a:off x="7308110" y="4633586"/>
              <a:ext cx="50464" cy="74157"/>
            </a:xfrm>
            <a:custGeom>
              <a:avLst/>
              <a:gdLst/>
              <a:ahLst/>
              <a:cxnLst/>
              <a:rect l="l" t="t" r="r" b="b"/>
              <a:pathLst>
                <a:path w="50464" h="74157" extrusionOk="0">
                  <a:moveTo>
                    <a:pt x="5713" y="69404"/>
                  </a:moveTo>
                  <a:cubicBezTo>
                    <a:pt x="1904" y="64650"/>
                    <a:pt x="0" y="58946"/>
                    <a:pt x="0" y="52291"/>
                  </a:cubicBezTo>
                  <a:lnTo>
                    <a:pt x="9522" y="52291"/>
                  </a:lnTo>
                  <a:cubicBezTo>
                    <a:pt x="9522" y="57044"/>
                    <a:pt x="10474" y="60847"/>
                    <a:pt x="12378" y="62749"/>
                  </a:cubicBezTo>
                  <a:cubicBezTo>
                    <a:pt x="14283" y="66552"/>
                    <a:pt x="19043" y="68453"/>
                    <a:pt x="25709" y="68453"/>
                  </a:cubicBezTo>
                  <a:cubicBezTo>
                    <a:pt x="30470" y="68453"/>
                    <a:pt x="34278" y="67502"/>
                    <a:pt x="37135" y="64650"/>
                  </a:cubicBezTo>
                  <a:cubicBezTo>
                    <a:pt x="39991" y="61798"/>
                    <a:pt x="41896" y="58946"/>
                    <a:pt x="41896" y="55143"/>
                  </a:cubicBezTo>
                  <a:cubicBezTo>
                    <a:pt x="41896" y="50389"/>
                    <a:pt x="39991" y="46586"/>
                    <a:pt x="37135" y="44685"/>
                  </a:cubicBezTo>
                  <a:cubicBezTo>
                    <a:pt x="34278" y="42783"/>
                    <a:pt x="29518" y="41832"/>
                    <a:pt x="24757" y="41832"/>
                  </a:cubicBezTo>
                  <a:cubicBezTo>
                    <a:pt x="23804" y="41832"/>
                    <a:pt x="23804" y="41832"/>
                    <a:pt x="22852" y="41832"/>
                  </a:cubicBezTo>
                  <a:cubicBezTo>
                    <a:pt x="21900" y="41832"/>
                    <a:pt x="21900" y="41832"/>
                    <a:pt x="20948" y="41832"/>
                  </a:cubicBezTo>
                  <a:lnTo>
                    <a:pt x="20948" y="33276"/>
                  </a:lnTo>
                  <a:cubicBezTo>
                    <a:pt x="21900" y="33276"/>
                    <a:pt x="22852" y="33276"/>
                    <a:pt x="22852" y="33276"/>
                  </a:cubicBezTo>
                  <a:cubicBezTo>
                    <a:pt x="22852" y="33276"/>
                    <a:pt x="23804" y="33276"/>
                    <a:pt x="24757" y="33276"/>
                  </a:cubicBezTo>
                  <a:cubicBezTo>
                    <a:pt x="28565" y="33276"/>
                    <a:pt x="31421" y="32325"/>
                    <a:pt x="33326" y="31374"/>
                  </a:cubicBezTo>
                  <a:cubicBezTo>
                    <a:pt x="37135" y="29473"/>
                    <a:pt x="39039" y="25670"/>
                    <a:pt x="39039" y="20916"/>
                  </a:cubicBezTo>
                  <a:cubicBezTo>
                    <a:pt x="39039" y="17113"/>
                    <a:pt x="38087" y="14261"/>
                    <a:pt x="35230" y="12359"/>
                  </a:cubicBezTo>
                  <a:cubicBezTo>
                    <a:pt x="32374" y="10458"/>
                    <a:pt x="29518" y="9507"/>
                    <a:pt x="25709" y="9507"/>
                  </a:cubicBezTo>
                  <a:cubicBezTo>
                    <a:pt x="19996" y="9507"/>
                    <a:pt x="15235" y="11409"/>
                    <a:pt x="13331" y="15212"/>
                  </a:cubicBezTo>
                  <a:cubicBezTo>
                    <a:pt x="12378" y="17113"/>
                    <a:pt x="11426" y="20916"/>
                    <a:pt x="11426" y="24719"/>
                  </a:cubicBezTo>
                  <a:lnTo>
                    <a:pt x="1904" y="24719"/>
                  </a:lnTo>
                  <a:cubicBezTo>
                    <a:pt x="1904" y="19015"/>
                    <a:pt x="2856" y="14261"/>
                    <a:pt x="4761" y="10458"/>
                  </a:cubicBezTo>
                  <a:cubicBezTo>
                    <a:pt x="8570" y="3803"/>
                    <a:pt x="15235" y="0"/>
                    <a:pt x="24757" y="0"/>
                  </a:cubicBezTo>
                  <a:cubicBezTo>
                    <a:pt x="32374" y="0"/>
                    <a:pt x="38087" y="1901"/>
                    <a:pt x="41896" y="4754"/>
                  </a:cubicBezTo>
                  <a:cubicBezTo>
                    <a:pt x="45704" y="8557"/>
                    <a:pt x="47608" y="13310"/>
                    <a:pt x="47608" y="19015"/>
                  </a:cubicBezTo>
                  <a:cubicBezTo>
                    <a:pt x="47608" y="23768"/>
                    <a:pt x="46657" y="27571"/>
                    <a:pt x="43800" y="29473"/>
                  </a:cubicBezTo>
                  <a:cubicBezTo>
                    <a:pt x="41896" y="31374"/>
                    <a:pt x="39991" y="32325"/>
                    <a:pt x="38087" y="33276"/>
                  </a:cubicBezTo>
                  <a:cubicBezTo>
                    <a:pt x="41896" y="34226"/>
                    <a:pt x="44752" y="36128"/>
                    <a:pt x="47608" y="38980"/>
                  </a:cubicBezTo>
                  <a:cubicBezTo>
                    <a:pt x="49513" y="41832"/>
                    <a:pt x="50465" y="45635"/>
                    <a:pt x="50465" y="50389"/>
                  </a:cubicBezTo>
                  <a:cubicBezTo>
                    <a:pt x="50465" y="57044"/>
                    <a:pt x="48561" y="62749"/>
                    <a:pt x="43800" y="67502"/>
                  </a:cubicBezTo>
                  <a:cubicBezTo>
                    <a:pt x="39039" y="72256"/>
                    <a:pt x="32374" y="74158"/>
                    <a:pt x="23804" y="74158"/>
                  </a:cubicBezTo>
                  <a:cubicBezTo>
                    <a:pt x="15235" y="74158"/>
                    <a:pt x="9522" y="74158"/>
                    <a:pt x="5713" y="69404"/>
                  </a:cubicBezTo>
                  <a:lnTo>
                    <a:pt x="5713" y="69404"/>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00" name="Google Shape;2400;p308"/>
            <p:cNvSpPr/>
            <p:nvPr/>
          </p:nvSpPr>
          <p:spPr>
            <a:xfrm>
              <a:off x="7368097" y="4635488"/>
              <a:ext cx="84743" cy="75108"/>
            </a:xfrm>
            <a:custGeom>
              <a:avLst/>
              <a:gdLst/>
              <a:ahLst/>
              <a:cxnLst/>
              <a:rect l="l" t="t" r="r" b="b"/>
              <a:pathLst>
                <a:path w="84743" h="75108" extrusionOk="0">
                  <a:moveTo>
                    <a:pt x="29518" y="7606"/>
                  </a:moveTo>
                  <a:cubicBezTo>
                    <a:pt x="33326" y="11409"/>
                    <a:pt x="34278" y="15212"/>
                    <a:pt x="34278" y="19966"/>
                  </a:cubicBezTo>
                  <a:cubicBezTo>
                    <a:pt x="34278" y="24719"/>
                    <a:pt x="32374" y="29473"/>
                    <a:pt x="29518" y="32325"/>
                  </a:cubicBezTo>
                  <a:cubicBezTo>
                    <a:pt x="26661" y="35177"/>
                    <a:pt x="21900" y="37079"/>
                    <a:pt x="17140" y="37079"/>
                  </a:cubicBezTo>
                  <a:cubicBezTo>
                    <a:pt x="12379" y="37079"/>
                    <a:pt x="7618" y="35177"/>
                    <a:pt x="4761" y="32325"/>
                  </a:cubicBezTo>
                  <a:cubicBezTo>
                    <a:pt x="1904" y="29473"/>
                    <a:pt x="0" y="24719"/>
                    <a:pt x="0" y="19966"/>
                  </a:cubicBezTo>
                  <a:cubicBezTo>
                    <a:pt x="0" y="15212"/>
                    <a:pt x="1904" y="10458"/>
                    <a:pt x="4761" y="7606"/>
                  </a:cubicBezTo>
                  <a:cubicBezTo>
                    <a:pt x="7618" y="4754"/>
                    <a:pt x="12379" y="2852"/>
                    <a:pt x="17140" y="2852"/>
                  </a:cubicBezTo>
                  <a:cubicBezTo>
                    <a:pt x="21900" y="2852"/>
                    <a:pt x="26661" y="3803"/>
                    <a:pt x="29518" y="7606"/>
                  </a:cubicBezTo>
                  <a:close/>
                  <a:moveTo>
                    <a:pt x="24757" y="27571"/>
                  </a:moveTo>
                  <a:cubicBezTo>
                    <a:pt x="26661" y="25670"/>
                    <a:pt x="27613" y="22818"/>
                    <a:pt x="27613" y="19966"/>
                  </a:cubicBezTo>
                  <a:cubicBezTo>
                    <a:pt x="27613" y="17113"/>
                    <a:pt x="26661" y="14261"/>
                    <a:pt x="24757" y="12360"/>
                  </a:cubicBezTo>
                  <a:cubicBezTo>
                    <a:pt x="22852" y="10458"/>
                    <a:pt x="19996" y="9507"/>
                    <a:pt x="17140" y="9507"/>
                  </a:cubicBezTo>
                  <a:cubicBezTo>
                    <a:pt x="14283" y="9507"/>
                    <a:pt x="11426" y="10458"/>
                    <a:pt x="9522" y="12360"/>
                  </a:cubicBezTo>
                  <a:cubicBezTo>
                    <a:pt x="7618" y="14261"/>
                    <a:pt x="6665" y="17113"/>
                    <a:pt x="6665" y="19966"/>
                  </a:cubicBezTo>
                  <a:cubicBezTo>
                    <a:pt x="6665" y="22818"/>
                    <a:pt x="7618" y="25670"/>
                    <a:pt x="9522" y="27571"/>
                  </a:cubicBezTo>
                  <a:cubicBezTo>
                    <a:pt x="11426" y="29473"/>
                    <a:pt x="14283" y="30424"/>
                    <a:pt x="17140" y="30424"/>
                  </a:cubicBezTo>
                  <a:cubicBezTo>
                    <a:pt x="19996" y="30424"/>
                    <a:pt x="22852" y="29473"/>
                    <a:pt x="24757" y="27571"/>
                  </a:cubicBezTo>
                  <a:lnTo>
                    <a:pt x="24757" y="27571"/>
                  </a:lnTo>
                  <a:close/>
                  <a:moveTo>
                    <a:pt x="59987" y="0"/>
                  </a:moveTo>
                  <a:lnTo>
                    <a:pt x="65700" y="0"/>
                  </a:lnTo>
                  <a:lnTo>
                    <a:pt x="24757" y="75108"/>
                  </a:lnTo>
                  <a:lnTo>
                    <a:pt x="19043" y="75108"/>
                  </a:lnTo>
                  <a:lnTo>
                    <a:pt x="59987" y="0"/>
                  </a:lnTo>
                  <a:close/>
                  <a:moveTo>
                    <a:pt x="79982" y="42783"/>
                  </a:moveTo>
                  <a:cubicBezTo>
                    <a:pt x="83791" y="46586"/>
                    <a:pt x="84743" y="50389"/>
                    <a:pt x="84743" y="55143"/>
                  </a:cubicBezTo>
                  <a:cubicBezTo>
                    <a:pt x="84743" y="59897"/>
                    <a:pt x="82839" y="64650"/>
                    <a:pt x="79982" y="67503"/>
                  </a:cubicBezTo>
                  <a:cubicBezTo>
                    <a:pt x="76174" y="71305"/>
                    <a:pt x="72365" y="72256"/>
                    <a:pt x="67604" y="72256"/>
                  </a:cubicBezTo>
                  <a:cubicBezTo>
                    <a:pt x="62843" y="72256"/>
                    <a:pt x="58083" y="70355"/>
                    <a:pt x="55226" y="67503"/>
                  </a:cubicBezTo>
                  <a:cubicBezTo>
                    <a:pt x="52369" y="64650"/>
                    <a:pt x="50465" y="59897"/>
                    <a:pt x="50465" y="55143"/>
                  </a:cubicBezTo>
                  <a:cubicBezTo>
                    <a:pt x="50465" y="50389"/>
                    <a:pt x="52369" y="45636"/>
                    <a:pt x="55226" y="42783"/>
                  </a:cubicBezTo>
                  <a:cubicBezTo>
                    <a:pt x="59035" y="38980"/>
                    <a:pt x="62843" y="38030"/>
                    <a:pt x="67604" y="38030"/>
                  </a:cubicBezTo>
                  <a:cubicBezTo>
                    <a:pt x="72365" y="38030"/>
                    <a:pt x="76174" y="38980"/>
                    <a:pt x="79982" y="42783"/>
                  </a:cubicBezTo>
                  <a:close/>
                  <a:moveTo>
                    <a:pt x="75222" y="62749"/>
                  </a:moveTo>
                  <a:cubicBezTo>
                    <a:pt x="77126" y="60847"/>
                    <a:pt x="78078" y="57995"/>
                    <a:pt x="78078" y="55143"/>
                  </a:cubicBezTo>
                  <a:cubicBezTo>
                    <a:pt x="78078" y="52291"/>
                    <a:pt x="77126" y="49439"/>
                    <a:pt x="75222" y="47537"/>
                  </a:cubicBezTo>
                  <a:cubicBezTo>
                    <a:pt x="73317" y="45636"/>
                    <a:pt x="70461" y="44685"/>
                    <a:pt x="67604" y="44685"/>
                  </a:cubicBezTo>
                  <a:cubicBezTo>
                    <a:pt x="64748" y="44685"/>
                    <a:pt x="61891" y="45636"/>
                    <a:pt x="59987" y="47537"/>
                  </a:cubicBezTo>
                  <a:cubicBezTo>
                    <a:pt x="58083" y="49439"/>
                    <a:pt x="57130" y="52291"/>
                    <a:pt x="57130" y="55143"/>
                  </a:cubicBezTo>
                  <a:cubicBezTo>
                    <a:pt x="57130" y="57995"/>
                    <a:pt x="58083" y="60847"/>
                    <a:pt x="59987" y="62749"/>
                  </a:cubicBezTo>
                  <a:cubicBezTo>
                    <a:pt x="61891" y="64650"/>
                    <a:pt x="64748" y="65601"/>
                    <a:pt x="67604" y="65601"/>
                  </a:cubicBezTo>
                  <a:cubicBezTo>
                    <a:pt x="70461" y="65601"/>
                    <a:pt x="72365" y="64650"/>
                    <a:pt x="75222" y="62749"/>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nvGrpSpPr>
          <p:cNvPr id="2401" name="Google Shape;2401;p308"/>
          <p:cNvGrpSpPr/>
          <p:nvPr/>
        </p:nvGrpSpPr>
        <p:grpSpPr>
          <a:xfrm>
            <a:off x="5534881" y="3546322"/>
            <a:ext cx="203196" cy="75251"/>
            <a:chOff x="7112916" y="4396852"/>
            <a:chExt cx="202811" cy="75108"/>
          </a:xfrm>
        </p:grpSpPr>
        <p:sp>
          <p:nvSpPr>
            <p:cNvPr id="2402" name="Google Shape;2402;p308"/>
            <p:cNvSpPr/>
            <p:nvPr/>
          </p:nvSpPr>
          <p:spPr>
            <a:xfrm>
              <a:off x="7112916" y="4396852"/>
              <a:ext cx="50464" cy="72256"/>
            </a:xfrm>
            <a:custGeom>
              <a:avLst/>
              <a:gdLst/>
              <a:ahLst/>
              <a:cxnLst/>
              <a:rect l="l" t="t" r="r" b="b"/>
              <a:pathLst>
                <a:path w="50464" h="72256" extrusionOk="0">
                  <a:moveTo>
                    <a:pt x="4761" y="56094"/>
                  </a:moveTo>
                  <a:cubicBezTo>
                    <a:pt x="6665" y="51340"/>
                    <a:pt x="11426" y="47537"/>
                    <a:pt x="18091" y="43734"/>
                  </a:cubicBezTo>
                  <a:lnTo>
                    <a:pt x="27613" y="38030"/>
                  </a:lnTo>
                  <a:cubicBezTo>
                    <a:pt x="32374" y="35177"/>
                    <a:pt x="35230" y="33276"/>
                    <a:pt x="37135" y="31375"/>
                  </a:cubicBezTo>
                  <a:cubicBezTo>
                    <a:pt x="39991" y="28522"/>
                    <a:pt x="40943" y="25670"/>
                    <a:pt x="40943" y="21867"/>
                  </a:cubicBezTo>
                  <a:cubicBezTo>
                    <a:pt x="40943" y="17113"/>
                    <a:pt x="39991" y="14261"/>
                    <a:pt x="37135" y="11409"/>
                  </a:cubicBezTo>
                  <a:cubicBezTo>
                    <a:pt x="34278" y="8557"/>
                    <a:pt x="31421" y="7606"/>
                    <a:pt x="26661" y="7606"/>
                  </a:cubicBezTo>
                  <a:cubicBezTo>
                    <a:pt x="19996" y="7606"/>
                    <a:pt x="16187" y="9507"/>
                    <a:pt x="13331" y="15212"/>
                  </a:cubicBezTo>
                  <a:cubicBezTo>
                    <a:pt x="12378" y="18064"/>
                    <a:pt x="11426" y="20916"/>
                    <a:pt x="11426" y="25670"/>
                  </a:cubicBezTo>
                  <a:lnTo>
                    <a:pt x="1904" y="25670"/>
                  </a:lnTo>
                  <a:cubicBezTo>
                    <a:pt x="1904" y="19015"/>
                    <a:pt x="2856" y="14261"/>
                    <a:pt x="5713" y="10458"/>
                  </a:cubicBezTo>
                  <a:cubicBezTo>
                    <a:pt x="9522" y="3803"/>
                    <a:pt x="17139" y="0"/>
                    <a:pt x="26661" y="0"/>
                  </a:cubicBezTo>
                  <a:cubicBezTo>
                    <a:pt x="35230" y="0"/>
                    <a:pt x="40943" y="1902"/>
                    <a:pt x="44752" y="6655"/>
                  </a:cubicBezTo>
                  <a:cubicBezTo>
                    <a:pt x="48561" y="11409"/>
                    <a:pt x="50465" y="16163"/>
                    <a:pt x="50465" y="21867"/>
                  </a:cubicBezTo>
                  <a:cubicBezTo>
                    <a:pt x="50465" y="27572"/>
                    <a:pt x="48561" y="32325"/>
                    <a:pt x="43800" y="37079"/>
                  </a:cubicBezTo>
                  <a:cubicBezTo>
                    <a:pt x="41896" y="38980"/>
                    <a:pt x="37135" y="42783"/>
                    <a:pt x="31421" y="45636"/>
                  </a:cubicBezTo>
                  <a:lnTo>
                    <a:pt x="24757" y="49439"/>
                  </a:lnTo>
                  <a:cubicBezTo>
                    <a:pt x="21900" y="51340"/>
                    <a:pt x="19043" y="53241"/>
                    <a:pt x="17139" y="54192"/>
                  </a:cubicBezTo>
                  <a:cubicBezTo>
                    <a:pt x="13331" y="57044"/>
                    <a:pt x="11426" y="60848"/>
                    <a:pt x="10474" y="63700"/>
                  </a:cubicBezTo>
                  <a:lnTo>
                    <a:pt x="50465" y="63700"/>
                  </a:lnTo>
                  <a:lnTo>
                    <a:pt x="50465" y="72256"/>
                  </a:lnTo>
                  <a:lnTo>
                    <a:pt x="0" y="72256"/>
                  </a:lnTo>
                  <a:cubicBezTo>
                    <a:pt x="953" y="65601"/>
                    <a:pt x="2856" y="60848"/>
                    <a:pt x="4761" y="56094"/>
                  </a:cubicBezTo>
                  <a:lnTo>
                    <a:pt x="4761" y="56094"/>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03" name="Google Shape;2403;p308"/>
            <p:cNvSpPr/>
            <p:nvPr/>
          </p:nvSpPr>
          <p:spPr>
            <a:xfrm>
              <a:off x="7172902" y="4396852"/>
              <a:ext cx="49512" cy="75108"/>
            </a:xfrm>
            <a:custGeom>
              <a:avLst/>
              <a:gdLst/>
              <a:ahLst/>
              <a:cxnLst/>
              <a:rect l="l" t="t" r="r" b="b"/>
              <a:pathLst>
                <a:path w="49512" h="75108" extrusionOk="0">
                  <a:moveTo>
                    <a:pt x="10474" y="55143"/>
                  </a:moveTo>
                  <a:cubicBezTo>
                    <a:pt x="10474" y="59897"/>
                    <a:pt x="12379" y="63700"/>
                    <a:pt x="16187" y="65601"/>
                  </a:cubicBezTo>
                  <a:cubicBezTo>
                    <a:pt x="18091" y="66552"/>
                    <a:pt x="19996" y="67503"/>
                    <a:pt x="22852" y="67503"/>
                  </a:cubicBezTo>
                  <a:cubicBezTo>
                    <a:pt x="27613" y="67503"/>
                    <a:pt x="31422" y="65601"/>
                    <a:pt x="34278" y="61798"/>
                  </a:cubicBezTo>
                  <a:cubicBezTo>
                    <a:pt x="37135" y="57995"/>
                    <a:pt x="39991" y="50389"/>
                    <a:pt x="40944" y="39931"/>
                  </a:cubicBezTo>
                  <a:cubicBezTo>
                    <a:pt x="39039" y="42783"/>
                    <a:pt x="36183" y="45636"/>
                    <a:pt x="33326" y="46586"/>
                  </a:cubicBezTo>
                  <a:cubicBezTo>
                    <a:pt x="30470" y="47537"/>
                    <a:pt x="26661" y="48488"/>
                    <a:pt x="23804" y="48488"/>
                  </a:cubicBezTo>
                  <a:cubicBezTo>
                    <a:pt x="17140" y="48488"/>
                    <a:pt x="11426" y="46586"/>
                    <a:pt x="6665" y="41833"/>
                  </a:cubicBezTo>
                  <a:cubicBezTo>
                    <a:pt x="1904" y="37079"/>
                    <a:pt x="0" y="31375"/>
                    <a:pt x="0" y="24719"/>
                  </a:cubicBezTo>
                  <a:cubicBezTo>
                    <a:pt x="0" y="18064"/>
                    <a:pt x="1904" y="12360"/>
                    <a:pt x="5713" y="7606"/>
                  </a:cubicBezTo>
                  <a:cubicBezTo>
                    <a:pt x="9522" y="2852"/>
                    <a:pt x="15235" y="0"/>
                    <a:pt x="23804" y="0"/>
                  </a:cubicBezTo>
                  <a:cubicBezTo>
                    <a:pt x="34278" y="0"/>
                    <a:pt x="41896" y="4754"/>
                    <a:pt x="45705" y="14261"/>
                  </a:cubicBezTo>
                  <a:cubicBezTo>
                    <a:pt x="47608" y="19015"/>
                    <a:pt x="49513" y="25670"/>
                    <a:pt x="49513" y="34227"/>
                  </a:cubicBezTo>
                  <a:cubicBezTo>
                    <a:pt x="49513" y="42783"/>
                    <a:pt x="48561" y="51340"/>
                    <a:pt x="45705" y="57995"/>
                  </a:cubicBezTo>
                  <a:cubicBezTo>
                    <a:pt x="40944" y="69404"/>
                    <a:pt x="33326" y="75109"/>
                    <a:pt x="22852" y="75109"/>
                  </a:cubicBezTo>
                  <a:cubicBezTo>
                    <a:pt x="15235" y="75109"/>
                    <a:pt x="10474" y="73207"/>
                    <a:pt x="6665" y="69404"/>
                  </a:cubicBezTo>
                  <a:cubicBezTo>
                    <a:pt x="2857" y="65601"/>
                    <a:pt x="953" y="60848"/>
                    <a:pt x="953" y="55143"/>
                  </a:cubicBezTo>
                  <a:lnTo>
                    <a:pt x="10474" y="55143"/>
                  </a:lnTo>
                  <a:lnTo>
                    <a:pt x="10474" y="55143"/>
                  </a:lnTo>
                  <a:close/>
                  <a:moveTo>
                    <a:pt x="34278" y="36128"/>
                  </a:moveTo>
                  <a:cubicBezTo>
                    <a:pt x="37135" y="34227"/>
                    <a:pt x="39039" y="29473"/>
                    <a:pt x="39039" y="23768"/>
                  </a:cubicBezTo>
                  <a:cubicBezTo>
                    <a:pt x="39039" y="18064"/>
                    <a:pt x="38087" y="14261"/>
                    <a:pt x="35230" y="11409"/>
                  </a:cubicBezTo>
                  <a:cubicBezTo>
                    <a:pt x="32374" y="8557"/>
                    <a:pt x="28565" y="7606"/>
                    <a:pt x="24757" y="7606"/>
                  </a:cubicBezTo>
                  <a:cubicBezTo>
                    <a:pt x="19996" y="7606"/>
                    <a:pt x="17140" y="9507"/>
                    <a:pt x="14283" y="12360"/>
                  </a:cubicBezTo>
                  <a:cubicBezTo>
                    <a:pt x="11426" y="15212"/>
                    <a:pt x="10474" y="19015"/>
                    <a:pt x="10474" y="24719"/>
                  </a:cubicBezTo>
                  <a:cubicBezTo>
                    <a:pt x="10474" y="29473"/>
                    <a:pt x="11426" y="33276"/>
                    <a:pt x="14283" y="36128"/>
                  </a:cubicBezTo>
                  <a:cubicBezTo>
                    <a:pt x="17140" y="38980"/>
                    <a:pt x="19996" y="39931"/>
                    <a:pt x="25709" y="39931"/>
                  </a:cubicBezTo>
                  <a:cubicBezTo>
                    <a:pt x="27613" y="39931"/>
                    <a:pt x="31422" y="38980"/>
                    <a:pt x="34278" y="36128"/>
                  </a:cubicBezTo>
                  <a:lnTo>
                    <a:pt x="34278" y="36128"/>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04" name="Google Shape;2404;p308"/>
            <p:cNvSpPr/>
            <p:nvPr/>
          </p:nvSpPr>
          <p:spPr>
            <a:xfrm>
              <a:off x="7231937" y="4396852"/>
              <a:ext cx="83790" cy="75108"/>
            </a:xfrm>
            <a:custGeom>
              <a:avLst/>
              <a:gdLst/>
              <a:ahLst/>
              <a:cxnLst/>
              <a:rect l="l" t="t" r="r" b="b"/>
              <a:pathLst>
                <a:path w="83790" h="75108" extrusionOk="0">
                  <a:moveTo>
                    <a:pt x="29518" y="6655"/>
                  </a:moveTo>
                  <a:cubicBezTo>
                    <a:pt x="33326" y="10458"/>
                    <a:pt x="34278" y="14261"/>
                    <a:pt x="34278" y="19015"/>
                  </a:cubicBezTo>
                  <a:cubicBezTo>
                    <a:pt x="34278" y="23768"/>
                    <a:pt x="32374" y="28522"/>
                    <a:pt x="29518" y="31375"/>
                  </a:cubicBezTo>
                  <a:cubicBezTo>
                    <a:pt x="26661" y="34227"/>
                    <a:pt x="21900" y="36128"/>
                    <a:pt x="17139" y="36128"/>
                  </a:cubicBezTo>
                  <a:cubicBezTo>
                    <a:pt x="12378" y="36128"/>
                    <a:pt x="7617" y="34227"/>
                    <a:pt x="4761" y="31375"/>
                  </a:cubicBezTo>
                  <a:cubicBezTo>
                    <a:pt x="1904" y="28522"/>
                    <a:pt x="0" y="23768"/>
                    <a:pt x="0" y="19015"/>
                  </a:cubicBezTo>
                  <a:cubicBezTo>
                    <a:pt x="0" y="14261"/>
                    <a:pt x="1904" y="9507"/>
                    <a:pt x="4761" y="6655"/>
                  </a:cubicBezTo>
                  <a:cubicBezTo>
                    <a:pt x="7617" y="3803"/>
                    <a:pt x="12378" y="1902"/>
                    <a:pt x="17139" y="1902"/>
                  </a:cubicBezTo>
                  <a:cubicBezTo>
                    <a:pt x="21900" y="1902"/>
                    <a:pt x="25709" y="3803"/>
                    <a:pt x="29518" y="6655"/>
                  </a:cubicBezTo>
                  <a:close/>
                  <a:moveTo>
                    <a:pt x="23804" y="26621"/>
                  </a:moveTo>
                  <a:cubicBezTo>
                    <a:pt x="25709" y="24719"/>
                    <a:pt x="26661" y="21867"/>
                    <a:pt x="26661" y="19015"/>
                  </a:cubicBezTo>
                  <a:cubicBezTo>
                    <a:pt x="26661" y="16163"/>
                    <a:pt x="25709" y="13311"/>
                    <a:pt x="23804" y="11409"/>
                  </a:cubicBezTo>
                  <a:cubicBezTo>
                    <a:pt x="21900" y="9507"/>
                    <a:pt x="19043" y="8557"/>
                    <a:pt x="16187" y="8557"/>
                  </a:cubicBezTo>
                  <a:cubicBezTo>
                    <a:pt x="13331" y="8557"/>
                    <a:pt x="10474" y="9507"/>
                    <a:pt x="8570" y="11409"/>
                  </a:cubicBezTo>
                  <a:cubicBezTo>
                    <a:pt x="6665" y="13311"/>
                    <a:pt x="5713" y="16163"/>
                    <a:pt x="5713" y="19015"/>
                  </a:cubicBezTo>
                  <a:cubicBezTo>
                    <a:pt x="5713" y="21867"/>
                    <a:pt x="6665" y="24719"/>
                    <a:pt x="8570" y="26621"/>
                  </a:cubicBezTo>
                  <a:cubicBezTo>
                    <a:pt x="10474" y="28522"/>
                    <a:pt x="13331" y="29473"/>
                    <a:pt x="16187" y="29473"/>
                  </a:cubicBezTo>
                  <a:cubicBezTo>
                    <a:pt x="19043" y="29473"/>
                    <a:pt x="21900" y="28522"/>
                    <a:pt x="23804" y="26621"/>
                  </a:cubicBezTo>
                  <a:lnTo>
                    <a:pt x="23804" y="26621"/>
                  </a:lnTo>
                  <a:close/>
                  <a:moveTo>
                    <a:pt x="59035" y="0"/>
                  </a:moveTo>
                  <a:lnTo>
                    <a:pt x="64747" y="0"/>
                  </a:lnTo>
                  <a:lnTo>
                    <a:pt x="23804" y="75109"/>
                  </a:lnTo>
                  <a:lnTo>
                    <a:pt x="18091" y="75109"/>
                  </a:lnTo>
                  <a:lnTo>
                    <a:pt x="59035" y="0"/>
                  </a:lnTo>
                  <a:close/>
                  <a:moveTo>
                    <a:pt x="79030" y="41833"/>
                  </a:moveTo>
                  <a:cubicBezTo>
                    <a:pt x="82839" y="45636"/>
                    <a:pt x="83791" y="49439"/>
                    <a:pt x="83791" y="54192"/>
                  </a:cubicBezTo>
                  <a:cubicBezTo>
                    <a:pt x="83791" y="58946"/>
                    <a:pt x="81887" y="63700"/>
                    <a:pt x="79030" y="66552"/>
                  </a:cubicBezTo>
                  <a:cubicBezTo>
                    <a:pt x="75222" y="70355"/>
                    <a:pt x="71413" y="71305"/>
                    <a:pt x="66652" y="71305"/>
                  </a:cubicBezTo>
                  <a:cubicBezTo>
                    <a:pt x="61891" y="71305"/>
                    <a:pt x="57130" y="69404"/>
                    <a:pt x="54274" y="66552"/>
                  </a:cubicBezTo>
                  <a:cubicBezTo>
                    <a:pt x="51417" y="63700"/>
                    <a:pt x="49513" y="58946"/>
                    <a:pt x="49513" y="54192"/>
                  </a:cubicBezTo>
                  <a:cubicBezTo>
                    <a:pt x="49513" y="49439"/>
                    <a:pt x="51417" y="44685"/>
                    <a:pt x="54274" y="41833"/>
                  </a:cubicBezTo>
                  <a:cubicBezTo>
                    <a:pt x="58083" y="38030"/>
                    <a:pt x="61891" y="37079"/>
                    <a:pt x="66652" y="37079"/>
                  </a:cubicBezTo>
                  <a:cubicBezTo>
                    <a:pt x="71413" y="37079"/>
                    <a:pt x="76174" y="38980"/>
                    <a:pt x="79030" y="41833"/>
                  </a:cubicBezTo>
                  <a:close/>
                  <a:moveTo>
                    <a:pt x="74269" y="61798"/>
                  </a:moveTo>
                  <a:cubicBezTo>
                    <a:pt x="76174" y="59897"/>
                    <a:pt x="77126" y="57044"/>
                    <a:pt x="77126" y="54192"/>
                  </a:cubicBezTo>
                  <a:cubicBezTo>
                    <a:pt x="77126" y="51340"/>
                    <a:pt x="76174" y="48488"/>
                    <a:pt x="74269" y="46586"/>
                  </a:cubicBezTo>
                  <a:cubicBezTo>
                    <a:pt x="72365" y="44685"/>
                    <a:pt x="69508" y="43734"/>
                    <a:pt x="66652" y="43734"/>
                  </a:cubicBezTo>
                  <a:cubicBezTo>
                    <a:pt x="63795" y="43734"/>
                    <a:pt x="60939" y="44685"/>
                    <a:pt x="59035" y="46586"/>
                  </a:cubicBezTo>
                  <a:cubicBezTo>
                    <a:pt x="57130" y="48488"/>
                    <a:pt x="56178" y="51340"/>
                    <a:pt x="56178" y="54192"/>
                  </a:cubicBezTo>
                  <a:cubicBezTo>
                    <a:pt x="56178" y="57044"/>
                    <a:pt x="57130" y="59897"/>
                    <a:pt x="59035" y="61798"/>
                  </a:cubicBezTo>
                  <a:cubicBezTo>
                    <a:pt x="60939" y="63700"/>
                    <a:pt x="63795" y="64650"/>
                    <a:pt x="66652" y="64650"/>
                  </a:cubicBezTo>
                  <a:cubicBezTo>
                    <a:pt x="69508" y="64650"/>
                    <a:pt x="72365" y="64650"/>
                    <a:pt x="74269" y="61798"/>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nvGrpSpPr>
          <p:cNvPr id="2405" name="Google Shape;2405;p308"/>
          <p:cNvGrpSpPr/>
          <p:nvPr/>
        </p:nvGrpSpPr>
        <p:grpSpPr>
          <a:xfrm>
            <a:off x="5540605" y="3306271"/>
            <a:ext cx="203197" cy="76204"/>
            <a:chOff x="7118629" y="4157266"/>
            <a:chExt cx="202812" cy="76059"/>
          </a:xfrm>
        </p:grpSpPr>
        <p:sp>
          <p:nvSpPr>
            <p:cNvPr id="2406" name="Google Shape;2406;p308"/>
            <p:cNvSpPr/>
            <p:nvPr/>
          </p:nvSpPr>
          <p:spPr>
            <a:xfrm>
              <a:off x="7118629" y="4158217"/>
              <a:ext cx="50464" cy="72255"/>
            </a:xfrm>
            <a:custGeom>
              <a:avLst/>
              <a:gdLst/>
              <a:ahLst/>
              <a:cxnLst/>
              <a:rect l="l" t="t" r="r" b="b"/>
              <a:pathLst>
                <a:path w="50464" h="72255" extrusionOk="0">
                  <a:moveTo>
                    <a:pt x="4761" y="56094"/>
                  </a:moveTo>
                  <a:cubicBezTo>
                    <a:pt x="6665" y="51340"/>
                    <a:pt x="11426" y="47537"/>
                    <a:pt x="18091" y="43734"/>
                  </a:cubicBezTo>
                  <a:lnTo>
                    <a:pt x="27613" y="38030"/>
                  </a:lnTo>
                  <a:cubicBezTo>
                    <a:pt x="32373" y="35177"/>
                    <a:pt x="35230" y="33276"/>
                    <a:pt x="37134" y="31374"/>
                  </a:cubicBezTo>
                  <a:cubicBezTo>
                    <a:pt x="39991" y="28522"/>
                    <a:pt x="40943" y="25670"/>
                    <a:pt x="40943" y="21867"/>
                  </a:cubicBezTo>
                  <a:cubicBezTo>
                    <a:pt x="40943" y="17113"/>
                    <a:pt x="39991" y="14261"/>
                    <a:pt x="37134" y="11409"/>
                  </a:cubicBezTo>
                  <a:cubicBezTo>
                    <a:pt x="34278" y="8557"/>
                    <a:pt x="31421" y="7606"/>
                    <a:pt x="26661" y="7606"/>
                  </a:cubicBezTo>
                  <a:cubicBezTo>
                    <a:pt x="19995" y="7606"/>
                    <a:pt x="16186" y="9507"/>
                    <a:pt x="13330" y="15212"/>
                  </a:cubicBezTo>
                  <a:cubicBezTo>
                    <a:pt x="12378" y="18064"/>
                    <a:pt x="11426" y="20916"/>
                    <a:pt x="11426" y="25670"/>
                  </a:cubicBezTo>
                  <a:lnTo>
                    <a:pt x="1904" y="25670"/>
                  </a:lnTo>
                  <a:cubicBezTo>
                    <a:pt x="1904" y="19015"/>
                    <a:pt x="2856" y="14261"/>
                    <a:pt x="5713" y="10458"/>
                  </a:cubicBezTo>
                  <a:cubicBezTo>
                    <a:pt x="9522" y="3803"/>
                    <a:pt x="17139" y="0"/>
                    <a:pt x="26661" y="0"/>
                  </a:cubicBezTo>
                  <a:cubicBezTo>
                    <a:pt x="35230" y="0"/>
                    <a:pt x="40943" y="1901"/>
                    <a:pt x="44751" y="6655"/>
                  </a:cubicBezTo>
                  <a:cubicBezTo>
                    <a:pt x="48560" y="11409"/>
                    <a:pt x="50465" y="16162"/>
                    <a:pt x="50465" y="21867"/>
                  </a:cubicBezTo>
                  <a:cubicBezTo>
                    <a:pt x="50465" y="27571"/>
                    <a:pt x="48560" y="32325"/>
                    <a:pt x="43800" y="37079"/>
                  </a:cubicBezTo>
                  <a:cubicBezTo>
                    <a:pt x="41895" y="38980"/>
                    <a:pt x="37134" y="42783"/>
                    <a:pt x="31421" y="45635"/>
                  </a:cubicBezTo>
                  <a:lnTo>
                    <a:pt x="24756" y="49438"/>
                  </a:lnTo>
                  <a:cubicBezTo>
                    <a:pt x="21900" y="51340"/>
                    <a:pt x="19043" y="53241"/>
                    <a:pt x="17139" y="54192"/>
                  </a:cubicBezTo>
                  <a:cubicBezTo>
                    <a:pt x="13330" y="57044"/>
                    <a:pt x="11426" y="60847"/>
                    <a:pt x="10474" y="63699"/>
                  </a:cubicBezTo>
                  <a:lnTo>
                    <a:pt x="50465" y="63699"/>
                  </a:lnTo>
                  <a:lnTo>
                    <a:pt x="50465" y="72256"/>
                  </a:lnTo>
                  <a:lnTo>
                    <a:pt x="0" y="72256"/>
                  </a:lnTo>
                  <a:cubicBezTo>
                    <a:pt x="952" y="65601"/>
                    <a:pt x="1904" y="59896"/>
                    <a:pt x="4761" y="56094"/>
                  </a:cubicBezTo>
                  <a:lnTo>
                    <a:pt x="4761" y="56094"/>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07" name="Google Shape;2407;p308"/>
            <p:cNvSpPr/>
            <p:nvPr/>
          </p:nvSpPr>
          <p:spPr>
            <a:xfrm>
              <a:off x="7177663" y="4157266"/>
              <a:ext cx="50465" cy="76059"/>
            </a:xfrm>
            <a:custGeom>
              <a:avLst/>
              <a:gdLst/>
              <a:ahLst/>
              <a:cxnLst/>
              <a:rect l="l" t="t" r="r" b="b"/>
              <a:pathLst>
                <a:path w="50465" h="76059" extrusionOk="0">
                  <a:moveTo>
                    <a:pt x="6665" y="30423"/>
                  </a:moveTo>
                  <a:cubicBezTo>
                    <a:pt x="3809" y="27571"/>
                    <a:pt x="2857" y="23768"/>
                    <a:pt x="2857" y="19966"/>
                  </a:cubicBezTo>
                  <a:cubicBezTo>
                    <a:pt x="2857" y="14261"/>
                    <a:pt x="4761" y="9507"/>
                    <a:pt x="8570" y="5704"/>
                  </a:cubicBezTo>
                  <a:cubicBezTo>
                    <a:pt x="12379" y="1901"/>
                    <a:pt x="18091" y="0"/>
                    <a:pt x="25709" y="0"/>
                  </a:cubicBezTo>
                  <a:cubicBezTo>
                    <a:pt x="33326" y="0"/>
                    <a:pt x="38087" y="1901"/>
                    <a:pt x="41896" y="5704"/>
                  </a:cubicBezTo>
                  <a:cubicBezTo>
                    <a:pt x="45705" y="9507"/>
                    <a:pt x="47608" y="13310"/>
                    <a:pt x="47608" y="19015"/>
                  </a:cubicBezTo>
                  <a:cubicBezTo>
                    <a:pt x="47608" y="23768"/>
                    <a:pt x="46657" y="27571"/>
                    <a:pt x="43800" y="30423"/>
                  </a:cubicBezTo>
                  <a:cubicBezTo>
                    <a:pt x="42848" y="32325"/>
                    <a:pt x="40944" y="33276"/>
                    <a:pt x="38087" y="35177"/>
                  </a:cubicBezTo>
                  <a:cubicBezTo>
                    <a:pt x="40944" y="36128"/>
                    <a:pt x="43800" y="38030"/>
                    <a:pt x="45705" y="39931"/>
                  </a:cubicBezTo>
                  <a:cubicBezTo>
                    <a:pt x="48561" y="43734"/>
                    <a:pt x="50465" y="47537"/>
                    <a:pt x="50465" y="53241"/>
                  </a:cubicBezTo>
                  <a:cubicBezTo>
                    <a:pt x="50465" y="59896"/>
                    <a:pt x="48561" y="64650"/>
                    <a:pt x="43800" y="69404"/>
                  </a:cubicBezTo>
                  <a:cubicBezTo>
                    <a:pt x="39039" y="74158"/>
                    <a:pt x="33326" y="76059"/>
                    <a:pt x="25709" y="76059"/>
                  </a:cubicBezTo>
                  <a:cubicBezTo>
                    <a:pt x="18091" y="76059"/>
                    <a:pt x="12379" y="74158"/>
                    <a:pt x="7618" y="70355"/>
                  </a:cubicBezTo>
                  <a:cubicBezTo>
                    <a:pt x="2857" y="66552"/>
                    <a:pt x="0" y="60847"/>
                    <a:pt x="0" y="53241"/>
                  </a:cubicBezTo>
                  <a:cubicBezTo>
                    <a:pt x="0" y="48488"/>
                    <a:pt x="953" y="44685"/>
                    <a:pt x="2857" y="41832"/>
                  </a:cubicBezTo>
                  <a:cubicBezTo>
                    <a:pt x="4761" y="38980"/>
                    <a:pt x="7618" y="36128"/>
                    <a:pt x="12379" y="34227"/>
                  </a:cubicBezTo>
                  <a:cubicBezTo>
                    <a:pt x="9522" y="33276"/>
                    <a:pt x="7618" y="31374"/>
                    <a:pt x="6665" y="30423"/>
                  </a:cubicBezTo>
                  <a:lnTo>
                    <a:pt x="6665" y="30423"/>
                  </a:lnTo>
                  <a:close/>
                  <a:moveTo>
                    <a:pt x="36183" y="63699"/>
                  </a:moveTo>
                  <a:cubicBezTo>
                    <a:pt x="39039" y="61798"/>
                    <a:pt x="39991" y="57995"/>
                    <a:pt x="39991" y="53241"/>
                  </a:cubicBezTo>
                  <a:cubicBezTo>
                    <a:pt x="39991" y="48488"/>
                    <a:pt x="38087" y="44685"/>
                    <a:pt x="35230" y="42783"/>
                  </a:cubicBezTo>
                  <a:cubicBezTo>
                    <a:pt x="32374" y="39931"/>
                    <a:pt x="28565" y="38980"/>
                    <a:pt x="23804" y="38980"/>
                  </a:cubicBezTo>
                  <a:cubicBezTo>
                    <a:pt x="19043" y="38980"/>
                    <a:pt x="16187" y="39931"/>
                    <a:pt x="13331" y="42783"/>
                  </a:cubicBezTo>
                  <a:cubicBezTo>
                    <a:pt x="10474" y="45635"/>
                    <a:pt x="9522" y="48488"/>
                    <a:pt x="9522" y="53241"/>
                  </a:cubicBezTo>
                  <a:cubicBezTo>
                    <a:pt x="9522" y="57044"/>
                    <a:pt x="10474" y="60847"/>
                    <a:pt x="13331" y="62749"/>
                  </a:cubicBezTo>
                  <a:cubicBezTo>
                    <a:pt x="16187" y="64650"/>
                    <a:pt x="19996" y="66552"/>
                    <a:pt x="24757" y="66552"/>
                  </a:cubicBezTo>
                  <a:cubicBezTo>
                    <a:pt x="29518" y="66552"/>
                    <a:pt x="33326" y="65601"/>
                    <a:pt x="36183" y="63699"/>
                  </a:cubicBezTo>
                  <a:lnTo>
                    <a:pt x="36183" y="63699"/>
                  </a:lnTo>
                  <a:close/>
                  <a:moveTo>
                    <a:pt x="34278" y="27571"/>
                  </a:moveTo>
                  <a:cubicBezTo>
                    <a:pt x="36183" y="25670"/>
                    <a:pt x="38087" y="22818"/>
                    <a:pt x="38087" y="19015"/>
                  </a:cubicBezTo>
                  <a:cubicBezTo>
                    <a:pt x="38087" y="16162"/>
                    <a:pt x="37135" y="14261"/>
                    <a:pt x="35230" y="11409"/>
                  </a:cubicBezTo>
                  <a:cubicBezTo>
                    <a:pt x="33326" y="9507"/>
                    <a:pt x="29518" y="7606"/>
                    <a:pt x="25709" y="7606"/>
                  </a:cubicBezTo>
                  <a:cubicBezTo>
                    <a:pt x="21900" y="7606"/>
                    <a:pt x="18091" y="8557"/>
                    <a:pt x="16187" y="11409"/>
                  </a:cubicBezTo>
                  <a:cubicBezTo>
                    <a:pt x="14283" y="14261"/>
                    <a:pt x="13331" y="16162"/>
                    <a:pt x="13331" y="19966"/>
                  </a:cubicBezTo>
                  <a:cubicBezTo>
                    <a:pt x="13331" y="23768"/>
                    <a:pt x="14283" y="25670"/>
                    <a:pt x="17140" y="28522"/>
                  </a:cubicBezTo>
                  <a:cubicBezTo>
                    <a:pt x="19996" y="31374"/>
                    <a:pt x="22852" y="31374"/>
                    <a:pt x="26661" y="31374"/>
                  </a:cubicBezTo>
                  <a:cubicBezTo>
                    <a:pt x="28565" y="30423"/>
                    <a:pt x="32374" y="29473"/>
                    <a:pt x="34278" y="27571"/>
                  </a:cubicBezTo>
                  <a:lnTo>
                    <a:pt x="34278" y="27571"/>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08" name="Google Shape;2408;p308"/>
            <p:cNvSpPr/>
            <p:nvPr/>
          </p:nvSpPr>
          <p:spPr>
            <a:xfrm>
              <a:off x="7236698" y="4157266"/>
              <a:ext cx="84743" cy="75108"/>
            </a:xfrm>
            <a:custGeom>
              <a:avLst/>
              <a:gdLst/>
              <a:ahLst/>
              <a:cxnLst/>
              <a:rect l="l" t="t" r="r" b="b"/>
              <a:pathLst>
                <a:path w="84743" h="75108" extrusionOk="0">
                  <a:moveTo>
                    <a:pt x="29518" y="7606"/>
                  </a:moveTo>
                  <a:cubicBezTo>
                    <a:pt x="33326" y="11409"/>
                    <a:pt x="34278" y="15212"/>
                    <a:pt x="34278" y="19966"/>
                  </a:cubicBezTo>
                  <a:cubicBezTo>
                    <a:pt x="34278" y="24719"/>
                    <a:pt x="32374" y="29473"/>
                    <a:pt x="29518" y="32325"/>
                  </a:cubicBezTo>
                  <a:cubicBezTo>
                    <a:pt x="26661" y="35177"/>
                    <a:pt x="21900" y="37079"/>
                    <a:pt x="17139" y="37079"/>
                  </a:cubicBezTo>
                  <a:cubicBezTo>
                    <a:pt x="12378" y="37079"/>
                    <a:pt x="7617" y="35177"/>
                    <a:pt x="4761" y="32325"/>
                  </a:cubicBezTo>
                  <a:cubicBezTo>
                    <a:pt x="1904" y="29473"/>
                    <a:pt x="0" y="24719"/>
                    <a:pt x="0" y="19966"/>
                  </a:cubicBezTo>
                  <a:cubicBezTo>
                    <a:pt x="0" y="15212"/>
                    <a:pt x="1904" y="10458"/>
                    <a:pt x="4761" y="7606"/>
                  </a:cubicBezTo>
                  <a:cubicBezTo>
                    <a:pt x="7617" y="4754"/>
                    <a:pt x="12378" y="2852"/>
                    <a:pt x="17139" y="2852"/>
                  </a:cubicBezTo>
                  <a:cubicBezTo>
                    <a:pt x="21900" y="2852"/>
                    <a:pt x="25709" y="3803"/>
                    <a:pt x="29518" y="7606"/>
                  </a:cubicBezTo>
                  <a:close/>
                  <a:moveTo>
                    <a:pt x="24757" y="27571"/>
                  </a:moveTo>
                  <a:cubicBezTo>
                    <a:pt x="26661" y="25670"/>
                    <a:pt x="27613" y="22818"/>
                    <a:pt x="27613" y="19966"/>
                  </a:cubicBezTo>
                  <a:cubicBezTo>
                    <a:pt x="27613" y="17113"/>
                    <a:pt x="26661" y="14261"/>
                    <a:pt x="24757" y="12359"/>
                  </a:cubicBezTo>
                  <a:cubicBezTo>
                    <a:pt x="22852" y="10458"/>
                    <a:pt x="19996" y="9507"/>
                    <a:pt x="17139" y="9507"/>
                  </a:cubicBezTo>
                  <a:cubicBezTo>
                    <a:pt x="14283" y="9507"/>
                    <a:pt x="11426" y="10458"/>
                    <a:pt x="9522" y="12359"/>
                  </a:cubicBezTo>
                  <a:cubicBezTo>
                    <a:pt x="7617" y="14261"/>
                    <a:pt x="6665" y="17113"/>
                    <a:pt x="6665" y="19966"/>
                  </a:cubicBezTo>
                  <a:cubicBezTo>
                    <a:pt x="6665" y="22818"/>
                    <a:pt x="7617" y="25670"/>
                    <a:pt x="9522" y="27571"/>
                  </a:cubicBezTo>
                  <a:cubicBezTo>
                    <a:pt x="11426" y="29473"/>
                    <a:pt x="14283" y="30423"/>
                    <a:pt x="17139" y="30423"/>
                  </a:cubicBezTo>
                  <a:cubicBezTo>
                    <a:pt x="19996" y="30423"/>
                    <a:pt x="21900" y="29473"/>
                    <a:pt x="24757" y="27571"/>
                  </a:cubicBezTo>
                  <a:lnTo>
                    <a:pt x="24757" y="27571"/>
                  </a:lnTo>
                  <a:close/>
                  <a:moveTo>
                    <a:pt x="59987" y="0"/>
                  </a:moveTo>
                  <a:lnTo>
                    <a:pt x="65700" y="0"/>
                  </a:lnTo>
                  <a:lnTo>
                    <a:pt x="24757" y="75108"/>
                  </a:lnTo>
                  <a:lnTo>
                    <a:pt x="19043" y="75108"/>
                  </a:lnTo>
                  <a:lnTo>
                    <a:pt x="59987" y="0"/>
                  </a:lnTo>
                  <a:close/>
                  <a:moveTo>
                    <a:pt x="79982" y="42783"/>
                  </a:moveTo>
                  <a:cubicBezTo>
                    <a:pt x="83791" y="46586"/>
                    <a:pt x="84743" y="50389"/>
                    <a:pt x="84743" y="55143"/>
                  </a:cubicBezTo>
                  <a:cubicBezTo>
                    <a:pt x="84743" y="59896"/>
                    <a:pt x="82839" y="64650"/>
                    <a:pt x="79982" y="67503"/>
                  </a:cubicBezTo>
                  <a:cubicBezTo>
                    <a:pt x="76174" y="71305"/>
                    <a:pt x="72365" y="72256"/>
                    <a:pt x="67604" y="72256"/>
                  </a:cubicBezTo>
                  <a:cubicBezTo>
                    <a:pt x="62843" y="72256"/>
                    <a:pt x="58083" y="70355"/>
                    <a:pt x="55226" y="67503"/>
                  </a:cubicBezTo>
                  <a:cubicBezTo>
                    <a:pt x="52369" y="64650"/>
                    <a:pt x="50465" y="59896"/>
                    <a:pt x="50465" y="55143"/>
                  </a:cubicBezTo>
                  <a:cubicBezTo>
                    <a:pt x="50465" y="50389"/>
                    <a:pt x="52369" y="45635"/>
                    <a:pt x="55226" y="42783"/>
                  </a:cubicBezTo>
                  <a:cubicBezTo>
                    <a:pt x="59035" y="38980"/>
                    <a:pt x="62843" y="38030"/>
                    <a:pt x="67604" y="38030"/>
                  </a:cubicBezTo>
                  <a:cubicBezTo>
                    <a:pt x="72365" y="38030"/>
                    <a:pt x="76174" y="38980"/>
                    <a:pt x="79982" y="42783"/>
                  </a:cubicBezTo>
                  <a:close/>
                  <a:moveTo>
                    <a:pt x="74269" y="62749"/>
                  </a:moveTo>
                  <a:cubicBezTo>
                    <a:pt x="76174" y="60847"/>
                    <a:pt x="77126" y="57995"/>
                    <a:pt x="77126" y="55143"/>
                  </a:cubicBezTo>
                  <a:cubicBezTo>
                    <a:pt x="77126" y="52291"/>
                    <a:pt x="76174" y="49438"/>
                    <a:pt x="74269" y="47537"/>
                  </a:cubicBezTo>
                  <a:cubicBezTo>
                    <a:pt x="72365" y="45635"/>
                    <a:pt x="69508" y="44685"/>
                    <a:pt x="66652" y="44685"/>
                  </a:cubicBezTo>
                  <a:cubicBezTo>
                    <a:pt x="63795" y="44685"/>
                    <a:pt x="60939" y="45635"/>
                    <a:pt x="59035" y="47537"/>
                  </a:cubicBezTo>
                  <a:cubicBezTo>
                    <a:pt x="57130" y="49438"/>
                    <a:pt x="56178" y="52291"/>
                    <a:pt x="56178" y="55143"/>
                  </a:cubicBezTo>
                  <a:cubicBezTo>
                    <a:pt x="56178" y="57995"/>
                    <a:pt x="57130" y="60847"/>
                    <a:pt x="59035" y="62749"/>
                  </a:cubicBezTo>
                  <a:cubicBezTo>
                    <a:pt x="60939" y="64650"/>
                    <a:pt x="63795" y="65601"/>
                    <a:pt x="66652" y="65601"/>
                  </a:cubicBezTo>
                  <a:cubicBezTo>
                    <a:pt x="69508" y="65601"/>
                    <a:pt x="72365" y="64650"/>
                    <a:pt x="74269" y="62749"/>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nvGrpSpPr>
          <p:cNvPr id="2409" name="Google Shape;2409;p308"/>
          <p:cNvGrpSpPr/>
          <p:nvPr/>
        </p:nvGrpSpPr>
        <p:grpSpPr>
          <a:xfrm>
            <a:off x="5281123" y="3065320"/>
            <a:ext cx="203196" cy="77155"/>
            <a:chOff x="6859639" y="3916729"/>
            <a:chExt cx="202811" cy="77009"/>
          </a:xfrm>
        </p:grpSpPr>
        <p:sp>
          <p:nvSpPr>
            <p:cNvPr id="2410" name="Google Shape;2410;p308"/>
            <p:cNvSpPr/>
            <p:nvPr/>
          </p:nvSpPr>
          <p:spPr>
            <a:xfrm>
              <a:off x="6859639" y="3916729"/>
              <a:ext cx="50464" cy="74157"/>
            </a:xfrm>
            <a:custGeom>
              <a:avLst/>
              <a:gdLst/>
              <a:ahLst/>
              <a:cxnLst/>
              <a:rect l="l" t="t" r="r" b="b"/>
              <a:pathLst>
                <a:path w="50464" h="74157" extrusionOk="0">
                  <a:moveTo>
                    <a:pt x="5713" y="69404"/>
                  </a:moveTo>
                  <a:cubicBezTo>
                    <a:pt x="1904" y="64650"/>
                    <a:pt x="0" y="58946"/>
                    <a:pt x="0" y="52291"/>
                  </a:cubicBezTo>
                  <a:lnTo>
                    <a:pt x="9522" y="52291"/>
                  </a:lnTo>
                  <a:cubicBezTo>
                    <a:pt x="9522" y="57044"/>
                    <a:pt x="10474" y="60848"/>
                    <a:pt x="12378" y="62749"/>
                  </a:cubicBezTo>
                  <a:cubicBezTo>
                    <a:pt x="14283" y="66552"/>
                    <a:pt x="19043" y="68453"/>
                    <a:pt x="25709" y="68453"/>
                  </a:cubicBezTo>
                  <a:cubicBezTo>
                    <a:pt x="30470" y="68453"/>
                    <a:pt x="34278" y="67503"/>
                    <a:pt x="37134" y="64650"/>
                  </a:cubicBezTo>
                  <a:cubicBezTo>
                    <a:pt x="39991" y="61798"/>
                    <a:pt x="41895" y="58946"/>
                    <a:pt x="41895" y="55143"/>
                  </a:cubicBezTo>
                  <a:cubicBezTo>
                    <a:pt x="41895" y="50389"/>
                    <a:pt x="39991" y="46586"/>
                    <a:pt x="37134" y="44685"/>
                  </a:cubicBezTo>
                  <a:cubicBezTo>
                    <a:pt x="34278" y="42783"/>
                    <a:pt x="29517" y="41833"/>
                    <a:pt x="24756" y="41833"/>
                  </a:cubicBezTo>
                  <a:cubicBezTo>
                    <a:pt x="23804" y="41833"/>
                    <a:pt x="23804" y="41833"/>
                    <a:pt x="22852" y="41833"/>
                  </a:cubicBezTo>
                  <a:cubicBezTo>
                    <a:pt x="21900" y="41833"/>
                    <a:pt x="21900" y="41833"/>
                    <a:pt x="20948" y="41833"/>
                  </a:cubicBezTo>
                  <a:lnTo>
                    <a:pt x="20948" y="33276"/>
                  </a:lnTo>
                  <a:cubicBezTo>
                    <a:pt x="21900" y="33276"/>
                    <a:pt x="22852" y="33276"/>
                    <a:pt x="22852" y="33276"/>
                  </a:cubicBezTo>
                  <a:cubicBezTo>
                    <a:pt x="22852" y="33276"/>
                    <a:pt x="23804" y="33276"/>
                    <a:pt x="24756" y="33276"/>
                  </a:cubicBezTo>
                  <a:cubicBezTo>
                    <a:pt x="28565" y="33276"/>
                    <a:pt x="31421" y="32325"/>
                    <a:pt x="33326" y="31375"/>
                  </a:cubicBezTo>
                  <a:cubicBezTo>
                    <a:pt x="37134" y="29473"/>
                    <a:pt x="39039" y="25670"/>
                    <a:pt x="39039" y="20916"/>
                  </a:cubicBezTo>
                  <a:cubicBezTo>
                    <a:pt x="39039" y="17113"/>
                    <a:pt x="38087" y="14261"/>
                    <a:pt x="35230" y="12360"/>
                  </a:cubicBezTo>
                  <a:cubicBezTo>
                    <a:pt x="32373" y="10458"/>
                    <a:pt x="29517" y="9507"/>
                    <a:pt x="25709" y="9507"/>
                  </a:cubicBezTo>
                  <a:cubicBezTo>
                    <a:pt x="19995" y="9507"/>
                    <a:pt x="15234" y="11409"/>
                    <a:pt x="13330" y="15212"/>
                  </a:cubicBezTo>
                  <a:cubicBezTo>
                    <a:pt x="12378" y="17113"/>
                    <a:pt x="11426" y="20916"/>
                    <a:pt x="11426" y="24719"/>
                  </a:cubicBezTo>
                  <a:lnTo>
                    <a:pt x="1904" y="24719"/>
                  </a:lnTo>
                  <a:cubicBezTo>
                    <a:pt x="1904" y="19015"/>
                    <a:pt x="2856" y="14261"/>
                    <a:pt x="4761" y="10458"/>
                  </a:cubicBezTo>
                  <a:cubicBezTo>
                    <a:pt x="8569" y="3803"/>
                    <a:pt x="15234" y="0"/>
                    <a:pt x="24756" y="0"/>
                  </a:cubicBezTo>
                  <a:cubicBezTo>
                    <a:pt x="32373" y="0"/>
                    <a:pt x="38087" y="1902"/>
                    <a:pt x="41895" y="4754"/>
                  </a:cubicBezTo>
                  <a:cubicBezTo>
                    <a:pt x="45704" y="8557"/>
                    <a:pt x="47608" y="13311"/>
                    <a:pt x="47608" y="19015"/>
                  </a:cubicBezTo>
                  <a:cubicBezTo>
                    <a:pt x="47608" y="23768"/>
                    <a:pt x="46656" y="27572"/>
                    <a:pt x="43800" y="29473"/>
                  </a:cubicBezTo>
                  <a:cubicBezTo>
                    <a:pt x="41895" y="31375"/>
                    <a:pt x="39991" y="32325"/>
                    <a:pt x="38087" y="33276"/>
                  </a:cubicBezTo>
                  <a:cubicBezTo>
                    <a:pt x="41895" y="34227"/>
                    <a:pt x="44752" y="36128"/>
                    <a:pt x="47608" y="38980"/>
                  </a:cubicBezTo>
                  <a:cubicBezTo>
                    <a:pt x="49513" y="41833"/>
                    <a:pt x="50465" y="45636"/>
                    <a:pt x="50465" y="50389"/>
                  </a:cubicBezTo>
                  <a:cubicBezTo>
                    <a:pt x="50465" y="57044"/>
                    <a:pt x="48560" y="62749"/>
                    <a:pt x="43800" y="67503"/>
                  </a:cubicBezTo>
                  <a:cubicBezTo>
                    <a:pt x="39039" y="72256"/>
                    <a:pt x="32373" y="74158"/>
                    <a:pt x="23804" y="74158"/>
                  </a:cubicBezTo>
                  <a:cubicBezTo>
                    <a:pt x="15234" y="74158"/>
                    <a:pt x="9522" y="74158"/>
                    <a:pt x="5713" y="69404"/>
                  </a:cubicBezTo>
                  <a:lnTo>
                    <a:pt x="5713" y="69404"/>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11" name="Google Shape;2411;p308"/>
            <p:cNvSpPr/>
            <p:nvPr/>
          </p:nvSpPr>
          <p:spPr>
            <a:xfrm>
              <a:off x="6917721" y="3918630"/>
              <a:ext cx="50464" cy="72256"/>
            </a:xfrm>
            <a:custGeom>
              <a:avLst/>
              <a:gdLst/>
              <a:ahLst/>
              <a:cxnLst/>
              <a:rect l="l" t="t" r="r" b="b"/>
              <a:pathLst>
                <a:path w="50464" h="72256" extrusionOk="0">
                  <a:moveTo>
                    <a:pt x="4761" y="56094"/>
                  </a:moveTo>
                  <a:cubicBezTo>
                    <a:pt x="6665" y="51340"/>
                    <a:pt x="11426" y="47537"/>
                    <a:pt x="18091" y="43734"/>
                  </a:cubicBezTo>
                  <a:lnTo>
                    <a:pt x="27613" y="38030"/>
                  </a:lnTo>
                  <a:cubicBezTo>
                    <a:pt x="32374" y="35177"/>
                    <a:pt x="35230" y="33276"/>
                    <a:pt x="37135" y="31374"/>
                  </a:cubicBezTo>
                  <a:cubicBezTo>
                    <a:pt x="39991" y="28522"/>
                    <a:pt x="40943" y="25670"/>
                    <a:pt x="40943" y="21867"/>
                  </a:cubicBezTo>
                  <a:cubicBezTo>
                    <a:pt x="40943" y="17113"/>
                    <a:pt x="39991" y="14261"/>
                    <a:pt x="37135" y="11409"/>
                  </a:cubicBezTo>
                  <a:cubicBezTo>
                    <a:pt x="34278" y="8557"/>
                    <a:pt x="31421" y="7606"/>
                    <a:pt x="26661" y="7606"/>
                  </a:cubicBezTo>
                  <a:cubicBezTo>
                    <a:pt x="19996" y="7606"/>
                    <a:pt x="16187" y="9507"/>
                    <a:pt x="13331" y="15212"/>
                  </a:cubicBezTo>
                  <a:cubicBezTo>
                    <a:pt x="12378" y="18064"/>
                    <a:pt x="11426" y="20916"/>
                    <a:pt x="11426" y="25670"/>
                  </a:cubicBezTo>
                  <a:lnTo>
                    <a:pt x="1904" y="25670"/>
                  </a:lnTo>
                  <a:cubicBezTo>
                    <a:pt x="1904" y="19015"/>
                    <a:pt x="2856" y="14261"/>
                    <a:pt x="5713" y="10458"/>
                  </a:cubicBezTo>
                  <a:cubicBezTo>
                    <a:pt x="9522" y="3803"/>
                    <a:pt x="17139" y="0"/>
                    <a:pt x="26661" y="0"/>
                  </a:cubicBezTo>
                  <a:cubicBezTo>
                    <a:pt x="35230" y="0"/>
                    <a:pt x="40943" y="1902"/>
                    <a:pt x="44752" y="6655"/>
                  </a:cubicBezTo>
                  <a:cubicBezTo>
                    <a:pt x="48561" y="11409"/>
                    <a:pt x="50465" y="16163"/>
                    <a:pt x="50465" y="21867"/>
                  </a:cubicBezTo>
                  <a:cubicBezTo>
                    <a:pt x="50465" y="27571"/>
                    <a:pt x="48561" y="32325"/>
                    <a:pt x="43800" y="37079"/>
                  </a:cubicBezTo>
                  <a:cubicBezTo>
                    <a:pt x="41896" y="38980"/>
                    <a:pt x="37135" y="42783"/>
                    <a:pt x="31421" y="45635"/>
                  </a:cubicBezTo>
                  <a:lnTo>
                    <a:pt x="24757" y="49439"/>
                  </a:lnTo>
                  <a:cubicBezTo>
                    <a:pt x="21900" y="51340"/>
                    <a:pt x="19043" y="53241"/>
                    <a:pt x="17139" y="54192"/>
                  </a:cubicBezTo>
                  <a:cubicBezTo>
                    <a:pt x="13331" y="57044"/>
                    <a:pt x="11426" y="60847"/>
                    <a:pt x="10474" y="63700"/>
                  </a:cubicBezTo>
                  <a:lnTo>
                    <a:pt x="50465" y="63700"/>
                  </a:lnTo>
                  <a:lnTo>
                    <a:pt x="50465" y="72256"/>
                  </a:lnTo>
                  <a:lnTo>
                    <a:pt x="0" y="72256"/>
                  </a:lnTo>
                  <a:cubicBezTo>
                    <a:pt x="953" y="65601"/>
                    <a:pt x="2856" y="60847"/>
                    <a:pt x="4761" y="56094"/>
                  </a:cubicBezTo>
                  <a:lnTo>
                    <a:pt x="4761" y="56094"/>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12" name="Google Shape;2412;p308"/>
            <p:cNvSpPr/>
            <p:nvPr/>
          </p:nvSpPr>
          <p:spPr>
            <a:xfrm>
              <a:off x="6978660" y="3918630"/>
              <a:ext cx="83790" cy="75108"/>
            </a:xfrm>
            <a:custGeom>
              <a:avLst/>
              <a:gdLst/>
              <a:ahLst/>
              <a:cxnLst/>
              <a:rect l="l" t="t" r="r" b="b"/>
              <a:pathLst>
                <a:path w="83790" h="75108" extrusionOk="0">
                  <a:moveTo>
                    <a:pt x="29517" y="6655"/>
                  </a:moveTo>
                  <a:cubicBezTo>
                    <a:pt x="33326" y="10458"/>
                    <a:pt x="34278" y="14261"/>
                    <a:pt x="34278" y="19015"/>
                  </a:cubicBezTo>
                  <a:cubicBezTo>
                    <a:pt x="34278" y="23768"/>
                    <a:pt x="32373" y="28522"/>
                    <a:pt x="29517" y="31374"/>
                  </a:cubicBezTo>
                  <a:cubicBezTo>
                    <a:pt x="26661" y="34227"/>
                    <a:pt x="21900" y="36128"/>
                    <a:pt x="17139" y="36128"/>
                  </a:cubicBezTo>
                  <a:cubicBezTo>
                    <a:pt x="12378" y="36128"/>
                    <a:pt x="7617" y="34227"/>
                    <a:pt x="4761" y="31374"/>
                  </a:cubicBezTo>
                  <a:cubicBezTo>
                    <a:pt x="1904" y="28522"/>
                    <a:pt x="0" y="23768"/>
                    <a:pt x="0" y="19015"/>
                  </a:cubicBezTo>
                  <a:cubicBezTo>
                    <a:pt x="0" y="14261"/>
                    <a:pt x="1904" y="9507"/>
                    <a:pt x="4761" y="6655"/>
                  </a:cubicBezTo>
                  <a:cubicBezTo>
                    <a:pt x="7617" y="3803"/>
                    <a:pt x="12378" y="1902"/>
                    <a:pt x="17139" y="1902"/>
                  </a:cubicBezTo>
                  <a:cubicBezTo>
                    <a:pt x="21900" y="1902"/>
                    <a:pt x="25709" y="3803"/>
                    <a:pt x="29517" y="6655"/>
                  </a:cubicBezTo>
                  <a:close/>
                  <a:moveTo>
                    <a:pt x="23804" y="26621"/>
                  </a:moveTo>
                  <a:cubicBezTo>
                    <a:pt x="25709" y="24719"/>
                    <a:pt x="26661" y="21867"/>
                    <a:pt x="26661" y="19015"/>
                  </a:cubicBezTo>
                  <a:cubicBezTo>
                    <a:pt x="26661" y="16163"/>
                    <a:pt x="25709" y="13310"/>
                    <a:pt x="23804" y="11409"/>
                  </a:cubicBezTo>
                  <a:cubicBezTo>
                    <a:pt x="21900" y="9507"/>
                    <a:pt x="19043" y="8557"/>
                    <a:pt x="16187" y="8557"/>
                  </a:cubicBezTo>
                  <a:cubicBezTo>
                    <a:pt x="13330" y="8557"/>
                    <a:pt x="10474" y="9507"/>
                    <a:pt x="8569" y="11409"/>
                  </a:cubicBezTo>
                  <a:cubicBezTo>
                    <a:pt x="6665" y="13310"/>
                    <a:pt x="5713" y="16163"/>
                    <a:pt x="5713" y="19015"/>
                  </a:cubicBezTo>
                  <a:cubicBezTo>
                    <a:pt x="5713" y="21867"/>
                    <a:pt x="6665" y="24719"/>
                    <a:pt x="8569" y="26621"/>
                  </a:cubicBezTo>
                  <a:cubicBezTo>
                    <a:pt x="10474" y="28522"/>
                    <a:pt x="13330" y="29473"/>
                    <a:pt x="16187" y="29473"/>
                  </a:cubicBezTo>
                  <a:cubicBezTo>
                    <a:pt x="19043" y="29473"/>
                    <a:pt x="21900" y="28522"/>
                    <a:pt x="23804" y="26621"/>
                  </a:cubicBezTo>
                  <a:lnTo>
                    <a:pt x="23804" y="26621"/>
                  </a:lnTo>
                  <a:close/>
                  <a:moveTo>
                    <a:pt x="59035" y="0"/>
                  </a:moveTo>
                  <a:lnTo>
                    <a:pt x="64747" y="0"/>
                  </a:lnTo>
                  <a:lnTo>
                    <a:pt x="23804" y="75108"/>
                  </a:lnTo>
                  <a:lnTo>
                    <a:pt x="18091" y="75108"/>
                  </a:lnTo>
                  <a:lnTo>
                    <a:pt x="59035" y="0"/>
                  </a:lnTo>
                  <a:close/>
                  <a:moveTo>
                    <a:pt x="79030" y="41832"/>
                  </a:moveTo>
                  <a:cubicBezTo>
                    <a:pt x="82839" y="45635"/>
                    <a:pt x="83791" y="49439"/>
                    <a:pt x="83791" y="54192"/>
                  </a:cubicBezTo>
                  <a:cubicBezTo>
                    <a:pt x="83791" y="58946"/>
                    <a:pt x="81886" y="63700"/>
                    <a:pt x="79030" y="66552"/>
                  </a:cubicBezTo>
                  <a:cubicBezTo>
                    <a:pt x="75221" y="70355"/>
                    <a:pt x="71413" y="71305"/>
                    <a:pt x="66652" y="71305"/>
                  </a:cubicBezTo>
                  <a:cubicBezTo>
                    <a:pt x="61891" y="71305"/>
                    <a:pt x="57130" y="69404"/>
                    <a:pt x="54274" y="66552"/>
                  </a:cubicBezTo>
                  <a:cubicBezTo>
                    <a:pt x="51417" y="63700"/>
                    <a:pt x="49513" y="58946"/>
                    <a:pt x="49513" y="54192"/>
                  </a:cubicBezTo>
                  <a:cubicBezTo>
                    <a:pt x="49513" y="49439"/>
                    <a:pt x="51417" y="44685"/>
                    <a:pt x="54274" y="41832"/>
                  </a:cubicBezTo>
                  <a:cubicBezTo>
                    <a:pt x="58082" y="38030"/>
                    <a:pt x="61891" y="37079"/>
                    <a:pt x="66652" y="37079"/>
                  </a:cubicBezTo>
                  <a:cubicBezTo>
                    <a:pt x="71413" y="37079"/>
                    <a:pt x="76174" y="38980"/>
                    <a:pt x="79030" y="41832"/>
                  </a:cubicBezTo>
                  <a:close/>
                  <a:moveTo>
                    <a:pt x="74269" y="61798"/>
                  </a:moveTo>
                  <a:cubicBezTo>
                    <a:pt x="76174" y="59896"/>
                    <a:pt x="77125" y="57044"/>
                    <a:pt x="77125" y="54192"/>
                  </a:cubicBezTo>
                  <a:cubicBezTo>
                    <a:pt x="77125" y="51340"/>
                    <a:pt x="76174" y="48488"/>
                    <a:pt x="74269" y="46586"/>
                  </a:cubicBezTo>
                  <a:cubicBezTo>
                    <a:pt x="72365" y="44685"/>
                    <a:pt x="69508" y="43734"/>
                    <a:pt x="66652" y="43734"/>
                  </a:cubicBezTo>
                  <a:cubicBezTo>
                    <a:pt x="63795" y="43734"/>
                    <a:pt x="60938" y="44685"/>
                    <a:pt x="59035" y="46586"/>
                  </a:cubicBezTo>
                  <a:cubicBezTo>
                    <a:pt x="57130" y="48488"/>
                    <a:pt x="56178" y="51340"/>
                    <a:pt x="56178" y="54192"/>
                  </a:cubicBezTo>
                  <a:cubicBezTo>
                    <a:pt x="56178" y="57044"/>
                    <a:pt x="57130" y="59896"/>
                    <a:pt x="59035" y="61798"/>
                  </a:cubicBezTo>
                  <a:cubicBezTo>
                    <a:pt x="60938" y="63700"/>
                    <a:pt x="63795" y="64650"/>
                    <a:pt x="66652" y="64650"/>
                  </a:cubicBezTo>
                  <a:cubicBezTo>
                    <a:pt x="69508" y="64650"/>
                    <a:pt x="72365" y="64650"/>
                    <a:pt x="74269" y="61798"/>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nvGrpSpPr>
          <p:cNvPr id="2413" name="Google Shape;2413;p308"/>
          <p:cNvGrpSpPr/>
          <p:nvPr/>
        </p:nvGrpSpPr>
        <p:grpSpPr>
          <a:xfrm>
            <a:off x="5144703" y="2827153"/>
            <a:ext cx="203197" cy="75251"/>
            <a:chOff x="6723479" y="3679044"/>
            <a:chExt cx="202812" cy="75108"/>
          </a:xfrm>
        </p:grpSpPr>
        <p:sp>
          <p:nvSpPr>
            <p:cNvPr id="2414" name="Google Shape;2414;p308"/>
            <p:cNvSpPr/>
            <p:nvPr/>
          </p:nvSpPr>
          <p:spPr>
            <a:xfrm>
              <a:off x="6723479" y="3679995"/>
              <a:ext cx="50464" cy="71305"/>
            </a:xfrm>
            <a:custGeom>
              <a:avLst/>
              <a:gdLst/>
              <a:ahLst/>
              <a:cxnLst/>
              <a:rect l="l" t="t" r="r" b="b"/>
              <a:pathLst>
                <a:path w="50464" h="71305" extrusionOk="0">
                  <a:moveTo>
                    <a:pt x="4761" y="56094"/>
                  </a:moveTo>
                  <a:cubicBezTo>
                    <a:pt x="6665" y="51340"/>
                    <a:pt x="11426" y="47537"/>
                    <a:pt x="18091" y="43734"/>
                  </a:cubicBezTo>
                  <a:lnTo>
                    <a:pt x="27613" y="38030"/>
                  </a:lnTo>
                  <a:cubicBezTo>
                    <a:pt x="32373" y="35177"/>
                    <a:pt x="35230" y="33276"/>
                    <a:pt x="37134" y="31375"/>
                  </a:cubicBezTo>
                  <a:cubicBezTo>
                    <a:pt x="39991" y="28522"/>
                    <a:pt x="40943" y="25670"/>
                    <a:pt x="40943" y="21867"/>
                  </a:cubicBezTo>
                  <a:cubicBezTo>
                    <a:pt x="40943" y="17113"/>
                    <a:pt x="39991" y="14261"/>
                    <a:pt x="37134" y="11409"/>
                  </a:cubicBezTo>
                  <a:cubicBezTo>
                    <a:pt x="34278" y="8557"/>
                    <a:pt x="31421" y="7606"/>
                    <a:pt x="26661" y="7606"/>
                  </a:cubicBezTo>
                  <a:cubicBezTo>
                    <a:pt x="19995" y="7606"/>
                    <a:pt x="16186" y="9507"/>
                    <a:pt x="13330" y="15212"/>
                  </a:cubicBezTo>
                  <a:cubicBezTo>
                    <a:pt x="12378" y="18064"/>
                    <a:pt x="11426" y="20916"/>
                    <a:pt x="11426" y="25670"/>
                  </a:cubicBezTo>
                  <a:lnTo>
                    <a:pt x="1904" y="25670"/>
                  </a:lnTo>
                  <a:cubicBezTo>
                    <a:pt x="1904" y="19015"/>
                    <a:pt x="2856" y="14261"/>
                    <a:pt x="5713" y="10458"/>
                  </a:cubicBezTo>
                  <a:cubicBezTo>
                    <a:pt x="9522" y="3803"/>
                    <a:pt x="17139" y="0"/>
                    <a:pt x="26661" y="0"/>
                  </a:cubicBezTo>
                  <a:cubicBezTo>
                    <a:pt x="35230" y="0"/>
                    <a:pt x="40943" y="1902"/>
                    <a:pt x="44751" y="6655"/>
                  </a:cubicBezTo>
                  <a:cubicBezTo>
                    <a:pt x="48560" y="11409"/>
                    <a:pt x="50465" y="16163"/>
                    <a:pt x="50465" y="21867"/>
                  </a:cubicBezTo>
                  <a:cubicBezTo>
                    <a:pt x="50465" y="27571"/>
                    <a:pt x="48560" y="32325"/>
                    <a:pt x="43800" y="37079"/>
                  </a:cubicBezTo>
                  <a:cubicBezTo>
                    <a:pt x="41895" y="38980"/>
                    <a:pt x="37134" y="42783"/>
                    <a:pt x="31421" y="45636"/>
                  </a:cubicBezTo>
                  <a:lnTo>
                    <a:pt x="24756" y="48488"/>
                  </a:lnTo>
                  <a:cubicBezTo>
                    <a:pt x="21900" y="50389"/>
                    <a:pt x="19043" y="52291"/>
                    <a:pt x="17139" y="53241"/>
                  </a:cubicBezTo>
                  <a:cubicBezTo>
                    <a:pt x="13330" y="56094"/>
                    <a:pt x="11426" y="59897"/>
                    <a:pt x="10474" y="62749"/>
                  </a:cubicBezTo>
                  <a:lnTo>
                    <a:pt x="50465" y="62749"/>
                  </a:lnTo>
                  <a:lnTo>
                    <a:pt x="50465" y="71305"/>
                  </a:lnTo>
                  <a:lnTo>
                    <a:pt x="0" y="71305"/>
                  </a:lnTo>
                  <a:cubicBezTo>
                    <a:pt x="952" y="65601"/>
                    <a:pt x="1904" y="59897"/>
                    <a:pt x="4761" y="56094"/>
                  </a:cubicBezTo>
                  <a:lnTo>
                    <a:pt x="4761" y="56094"/>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15" name="Google Shape;2415;p308"/>
            <p:cNvSpPr/>
            <p:nvPr/>
          </p:nvSpPr>
          <p:spPr>
            <a:xfrm>
              <a:off x="6782513" y="3679044"/>
              <a:ext cx="49512" cy="75108"/>
            </a:xfrm>
            <a:custGeom>
              <a:avLst/>
              <a:gdLst/>
              <a:ahLst/>
              <a:cxnLst/>
              <a:rect l="l" t="t" r="r" b="b"/>
              <a:pathLst>
                <a:path w="49512" h="75108" extrusionOk="0">
                  <a:moveTo>
                    <a:pt x="10474" y="55143"/>
                  </a:moveTo>
                  <a:cubicBezTo>
                    <a:pt x="10474" y="59897"/>
                    <a:pt x="12379" y="63700"/>
                    <a:pt x="16187" y="65601"/>
                  </a:cubicBezTo>
                  <a:cubicBezTo>
                    <a:pt x="18091" y="66552"/>
                    <a:pt x="19996" y="67503"/>
                    <a:pt x="22852" y="67503"/>
                  </a:cubicBezTo>
                  <a:cubicBezTo>
                    <a:pt x="27613" y="67503"/>
                    <a:pt x="31422" y="65601"/>
                    <a:pt x="34278" y="61798"/>
                  </a:cubicBezTo>
                  <a:cubicBezTo>
                    <a:pt x="37135" y="57995"/>
                    <a:pt x="39991" y="50389"/>
                    <a:pt x="40944" y="39931"/>
                  </a:cubicBezTo>
                  <a:cubicBezTo>
                    <a:pt x="39039" y="42783"/>
                    <a:pt x="36183" y="45636"/>
                    <a:pt x="33326" y="46586"/>
                  </a:cubicBezTo>
                  <a:cubicBezTo>
                    <a:pt x="30470" y="47537"/>
                    <a:pt x="26661" y="48488"/>
                    <a:pt x="23804" y="48488"/>
                  </a:cubicBezTo>
                  <a:cubicBezTo>
                    <a:pt x="17140" y="48488"/>
                    <a:pt x="11426" y="46586"/>
                    <a:pt x="6665" y="41833"/>
                  </a:cubicBezTo>
                  <a:cubicBezTo>
                    <a:pt x="1904" y="37079"/>
                    <a:pt x="0" y="31375"/>
                    <a:pt x="0" y="24719"/>
                  </a:cubicBezTo>
                  <a:cubicBezTo>
                    <a:pt x="0" y="18064"/>
                    <a:pt x="1904" y="12360"/>
                    <a:pt x="5713" y="7606"/>
                  </a:cubicBezTo>
                  <a:cubicBezTo>
                    <a:pt x="9522" y="2852"/>
                    <a:pt x="15235" y="0"/>
                    <a:pt x="23804" y="0"/>
                  </a:cubicBezTo>
                  <a:cubicBezTo>
                    <a:pt x="34278" y="0"/>
                    <a:pt x="41896" y="4754"/>
                    <a:pt x="45705" y="14261"/>
                  </a:cubicBezTo>
                  <a:cubicBezTo>
                    <a:pt x="47608" y="19015"/>
                    <a:pt x="49513" y="25670"/>
                    <a:pt x="49513" y="34227"/>
                  </a:cubicBezTo>
                  <a:cubicBezTo>
                    <a:pt x="49513" y="42783"/>
                    <a:pt x="48561" y="51340"/>
                    <a:pt x="45705" y="57995"/>
                  </a:cubicBezTo>
                  <a:cubicBezTo>
                    <a:pt x="40944" y="69404"/>
                    <a:pt x="33326" y="75109"/>
                    <a:pt x="22852" y="75109"/>
                  </a:cubicBezTo>
                  <a:cubicBezTo>
                    <a:pt x="15235" y="75109"/>
                    <a:pt x="10474" y="73207"/>
                    <a:pt x="6665" y="69404"/>
                  </a:cubicBezTo>
                  <a:cubicBezTo>
                    <a:pt x="2857" y="65601"/>
                    <a:pt x="953" y="60848"/>
                    <a:pt x="953" y="55143"/>
                  </a:cubicBezTo>
                  <a:lnTo>
                    <a:pt x="10474" y="55143"/>
                  </a:lnTo>
                  <a:lnTo>
                    <a:pt x="10474" y="55143"/>
                  </a:lnTo>
                  <a:close/>
                  <a:moveTo>
                    <a:pt x="34278" y="37079"/>
                  </a:moveTo>
                  <a:cubicBezTo>
                    <a:pt x="37135" y="35177"/>
                    <a:pt x="39039" y="30424"/>
                    <a:pt x="39039" y="24719"/>
                  </a:cubicBezTo>
                  <a:cubicBezTo>
                    <a:pt x="39039" y="19015"/>
                    <a:pt x="38087" y="15212"/>
                    <a:pt x="35230" y="12360"/>
                  </a:cubicBezTo>
                  <a:cubicBezTo>
                    <a:pt x="32374" y="9507"/>
                    <a:pt x="28565" y="8557"/>
                    <a:pt x="24757" y="8557"/>
                  </a:cubicBezTo>
                  <a:cubicBezTo>
                    <a:pt x="19996" y="8557"/>
                    <a:pt x="17140" y="10458"/>
                    <a:pt x="14283" y="13311"/>
                  </a:cubicBezTo>
                  <a:cubicBezTo>
                    <a:pt x="11426" y="16163"/>
                    <a:pt x="10474" y="19966"/>
                    <a:pt x="10474" y="25670"/>
                  </a:cubicBezTo>
                  <a:cubicBezTo>
                    <a:pt x="10474" y="30424"/>
                    <a:pt x="11426" y="34227"/>
                    <a:pt x="14283" y="37079"/>
                  </a:cubicBezTo>
                  <a:cubicBezTo>
                    <a:pt x="17140" y="39931"/>
                    <a:pt x="19996" y="40882"/>
                    <a:pt x="25709" y="40882"/>
                  </a:cubicBezTo>
                  <a:cubicBezTo>
                    <a:pt x="27613" y="39931"/>
                    <a:pt x="31422" y="38980"/>
                    <a:pt x="34278" y="37079"/>
                  </a:cubicBezTo>
                  <a:lnTo>
                    <a:pt x="34278" y="37079"/>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16" name="Google Shape;2416;p308"/>
            <p:cNvSpPr/>
            <p:nvPr/>
          </p:nvSpPr>
          <p:spPr>
            <a:xfrm>
              <a:off x="6841548" y="3679044"/>
              <a:ext cx="84743" cy="75108"/>
            </a:xfrm>
            <a:custGeom>
              <a:avLst/>
              <a:gdLst/>
              <a:ahLst/>
              <a:cxnLst/>
              <a:rect l="l" t="t" r="r" b="b"/>
              <a:pathLst>
                <a:path w="84743" h="75108" extrusionOk="0">
                  <a:moveTo>
                    <a:pt x="29518" y="7606"/>
                  </a:moveTo>
                  <a:cubicBezTo>
                    <a:pt x="33326" y="11409"/>
                    <a:pt x="34278" y="15212"/>
                    <a:pt x="34278" y="19966"/>
                  </a:cubicBezTo>
                  <a:cubicBezTo>
                    <a:pt x="34278" y="24719"/>
                    <a:pt x="32374" y="29473"/>
                    <a:pt x="29518" y="32325"/>
                  </a:cubicBezTo>
                  <a:cubicBezTo>
                    <a:pt x="26661" y="35177"/>
                    <a:pt x="21900" y="37079"/>
                    <a:pt x="17139" y="37079"/>
                  </a:cubicBezTo>
                  <a:cubicBezTo>
                    <a:pt x="12378" y="37079"/>
                    <a:pt x="7617" y="35177"/>
                    <a:pt x="4761" y="32325"/>
                  </a:cubicBezTo>
                  <a:cubicBezTo>
                    <a:pt x="1904" y="29473"/>
                    <a:pt x="0" y="24719"/>
                    <a:pt x="0" y="19966"/>
                  </a:cubicBezTo>
                  <a:cubicBezTo>
                    <a:pt x="0" y="15212"/>
                    <a:pt x="1904" y="10458"/>
                    <a:pt x="4761" y="7606"/>
                  </a:cubicBezTo>
                  <a:cubicBezTo>
                    <a:pt x="7617" y="4754"/>
                    <a:pt x="12378" y="2852"/>
                    <a:pt x="17139" y="2852"/>
                  </a:cubicBezTo>
                  <a:cubicBezTo>
                    <a:pt x="21900" y="2852"/>
                    <a:pt x="25709" y="3803"/>
                    <a:pt x="29518" y="7606"/>
                  </a:cubicBezTo>
                  <a:close/>
                  <a:moveTo>
                    <a:pt x="23804" y="27572"/>
                  </a:moveTo>
                  <a:cubicBezTo>
                    <a:pt x="25709" y="25670"/>
                    <a:pt x="26661" y="22818"/>
                    <a:pt x="26661" y="19966"/>
                  </a:cubicBezTo>
                  <a:cubicBezTo>
                    <a:pt x="26661" y="17113"/>
                    <a:pt x="25709" y="14261"/>
                    <a:pt x="23804" y="12360"/>
                  </a:cubicBezTo>
                  <a:cubicBezTo>
                    <a:pt x="21900" y="10458"/>
                    <a:pt x="19043" y="9507"/>
                    <a:pt x="16187" y="9507"/>
                  </a:cubicBezTo>
                  <a:cubicBezTo>
                    <a:pt x="13331" y="9507"/>
                    <a:pt x="10474" y="10458"/>
                    <a:pt x="8570" y="12360"/>
                  </a:cubicBezTo>
                  <a:cubicBezTo>
                    <a:pt x="6665" y="14261"/>
                    <a:pt x="5713" y="17113"/>
                    <a:pt x="5713" y="19966"/>
                  </a:cubicBezTo>
                  <a:cubicBezTo>
                    <a:pt x="5713" y="22818"/>
                    <a:pt x="6665" y="25670"/>
                    <a:pt x="8570" y="27572"/>
                  </a:cubicBezTo>
                  <a:cubicBezTo>
                    <a:pt x="10474" y="29473"/>
                    <a:pt x="13331" y="30424"/>
                    <a:pt x="16187" y="30424"/>
                  </a:cubicBezTo>
                  <a:cubicBezTo>
                    <a:pt x="19043" y="30424"/>
                    <a:pt x="21900" y="29473"/>
                    <a:pt x="23804" y="27572"/>
                  </a:cubicBezTo>
                  <a:lnTo>
                    <a:pt x="23804" y="27572"/>
                  </a:lnTo>
                  <a:close/>
                  <a:moveTo>
                    <a:pt x="59987" y="0"/>
                  </a:moveTo>
                  <a:lnTo>
                    <a:pt x="65700" y="0"/>
                  </a:lnTo>
                  <a:lnTo>
                    <a:pt x="24757" y="75109"/>
                  </a:lnTo>
                  <a:lnTo>
                    <a:pt x="19043" y="75109"/>
                  </a:lnTo>
                  <a:lnTo>
                    <a:pt x="59987" y="0"/>
                  </a:lnTo>
                  <a:close/>
                  <a:moveTo>
                    <a:pt x="79982" y="42783"/>
                  </a:moveTo>
                  <a:cubicBezTo>
                    <a:pt x="83791" y="46586"/>
                    <a:pt x="84743" y="50389"/>
                    <a:pt x="84743" y="55143"/>
                  </a:cubicBezTo>
                  <a:cubicBezTo>
                    <a:pt x="84743" y="59897"/>
                    <a:pt x="82839" y="64650"/>
                    <a:pt x="79982" y="67503"/>
                  </a:cubicBezTo>
                  <a:cubicBezTo>
                    <a:pt x="76174" y="71305"/>
                    <a:pt x="72365" y="72256"/>
                    <a:pt x="67604" y="72256"/>
                  </a:cubicBezTo>
                  <a:cubicBezTo>
                    <a:pt x="62843" y="72256"/>
                    <a:pt x="58083" y="70355"/>
                    <a:pt x="55226" y="67503"/>
                  </a:cubicBezTo>
                  <a:cubicBezTo>
                    <a:pt x="52369" y="64650"/>
                    <a:pt x="50465" y="59897"/>
                    <a:pt x="50465" y="55143"/>
                  </a:cubicBezTo>
                  <a:cubicBezTo>
                    <a:pt x="50465" y="50389"/>
                    <a:pt x="52369" y="45636"/>
                    <a:pt x="55226" y="42783"/>
                  </a:cubicBezTo>
                  <a:cubicBezTo>
                    <a:pt x="59035" y="38980"/>
                    <a:pt x="62843" y="38030"/>
                    <a:pt x="67604" y="38030"/>
                  </a:cubicBezTo>
                  <a:cubicBezTo>
                    <a:pt x="72365" y="38030"/>
                    <a:pt x="76174" y="38980"/>
                    <a:pt x="79982" y="42783"/>
                  </a:cubicBezTo>
                  <a:close/>
                  <a:moveTo>
                    <a:pt x="74269" y="62749"/>
                  </a:moveTo>
                  <a:cubicBezTo>
                    <a:pt x="76174" y="60848"/>
                    <a:pt x="77126" y="57995"/>
                    <a:pt x="77126" y="55143"/>
                  </a:cubicBezTo>
                  <a:cubicBezTo>
                    <a:pt x="77126" y="52291"/>
                    <a:pt x="76174" y="49439"/>
                    <a:pt x="74269" y="47537"/>
                  </a:cubicBezTo>
                  <a:cubicBezTo>
                    <a:pt x="72365" y="45636"/>
                    <a:pt x="69508" y="44685"/>
                    <a:pt x="66652" y="44685"/>
                  </a:cubicBezTo>
                  <a:cubicBezTo>
                    <a:pt x="63795" y="44685"/>
                    <a:pt x="60939" y="45636"/>
                    <a:pt x="59035" y="47537"/>
                  </a:cubicBezTo>
                  <a:cubicBezTo>
                    <a:pt x="57130" y="49439"/>
                    <a:pt x="56178" y="52291"/>
                    <a:pt x="56178" y="55143"/>
                  </a:cubicBezTo>
                  <a:cubicBezTo>
                    <a:pt x="56178" y="57995"/>
                    <a:pt x="57130" y="60848"/>
                    <a:pt x="59035" y="62749"/>
                  </a:cubicBezTo>
                  <a:cubicBezTo>
                    <a:pt x="60939" y="64650"/>
                    <a:pt x="63795" y="65601"/>
                    <a:pt x="66652" y="65601"/>
                  </a:cubicBezTo>
                  <a:cubicBezTo>
                    <a:pt x="69508" y="65601"/>
                    <a:pt x="72365" y="64650"/>
                    <a:pt x="74269" y="62749"/>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nvGrpSpPr>
          <p:cNvPr id="2417" name="Google Shape;2417;p308"/>
          <p:cNvGrpSpPr/>
          <p:nvPr/>
        </p:nvGrpSpPr>
        <p:grpSpPr>
          <a:xfrm>
            <a:off x="4824167" y="2587897"/>
            <a:ext cx="203196" cy="75435"/>
            <a:chOff x="6403550" y="3440224"/>
            <a:chExt cx="202811" cy="75292"/>
          </a:xfrm>
        </p:grpSpPr>
        <p:sp>
          <p:nvSpPr>
            <p:cNvPr id="2418" name="Google Shape;2418;p308"/>
            <p:cNvSpPr/>
            <p:nvPr/>
          </p:nvSpPr>
          <p:spPr>
            <a:xfrm>
              <a:off x="6403550" y="3440408"/>
              <a:ext cx="50464" cy="72255"/>
            </a:xfrm>
            <a:custGeom>
              <a:avLst/>
              <a:gdLst/>
              <a:ahLst/>
              <a:cxnLst/>
              <a:rect l="l" t="t" r="r" b="b"/>
              <a:pathLst>
                <a:path w="50464" h="72255" extrusionOk="0">
                  <a:moveTo>
                    <a:pt x="4761" y="56094"/>
                  </a:moveTo>
                  <a:cubicBezTo>
                    <a:pt x="6665" y="51340"/>
                    <a:pt x="11426" y="47537"/>
                    <a:pt x="18091" y="43734"/>
                  </a:cubicBezTo>
                  <a:lnTo>
                    <a:pt x="27613" y="38030"/>
                  </a:lnTo>
                  <a:cubicBezTo>
                    <a:pt x="32374" y="35177"/>
                    <a:pt x="35230" y="33276"/>
                    <a:pt x="37135" y="31374"/>
                  </a:cubicBezTo>
                  <a:cubicBezTo>
                    <a:pt x="39991" y="28522"/>
                    <a:pt x="40943" y="25670"/>
                    <a:pt x="40943" y="21867"/>
                  </a:cubicBezTo>
                  <a:cubicBezTo>
                    <a:pt x="40943" y="17113"/>
                    <a:pt x="39991" y="14261"/>
                    <a:pt x="37135" y="11409"/>
                  </a:cubicBezTo>
                  <a:cubicBezTo>
                    <a:pt x="34278" y="8557"/>
                    <a:pt x="31421" y="7606"/>
                    <a:pt x="26661" y="7606"/>
                  </a:cubicBezTo>
                  <a:cubicBezTo>
                    <a:pt x="19996" y="7606"/>
                    <a:pt x="16187" y="9507"/>
                    <a:pt x="13331" y="15212"/>
                  </a:cubicBezTo>
                  <a:cubicBezTo>
                    <a:pt x="12378" y="18064"/>
                    <a:pt x="11426" y="20916"/>
                    <a:pt x="11426" y="25670"/>
                  </a:cubicBezTo>
                  <a:lnTo>
                    <a:pt x="1904" y="25670"/>
                  </a:lnTo>
                  <a:cubicBezTo>
                    <a:pt x="1904" y="19015"/>
                    <a:pt x="2856" y="14261"/>
                    <a:pt x="5713" y="10458"/>
                  </a:cubicBezTo>
                  <a:cubicBezTo>
                    <a:pt x="9522" y="3803"/>
                    <a:pt x="17139" y="0"/>
                    <a:pt x="26661" y="0"/>
                  </a:cubicBezTo>
                  <a:cubicBezTo>
                    <a:pt x="35230" y="0"/>
                    <a:pt x="40943" y="1901"/>
                    <a:pt x="44752" y="6655"/>
                  </a:cubicBezTo>
                  <a:cubicBezTo>
                    <a:pt x="48561" y="11409"/>
                    <a:pt x="50465" y="16162"/>
                    <a:pt x="50465" y="21867"/>
                  </a:cubicBezTo>
                  <a:cubicBezTo>
                    <a:pt x="50465" y="27571"/>
                    <a:pt x="48561" y="32325"/>
                    <a:pt x="43800" y="37079"/>
                  </a:cubicBezTo>
                  <a:cubicBezTo>
                    <a:pt x="41896" y="38980"/>
                    <a:pt x="37135" y="42783"/>
                    <a:pt x="31421" y="45635"/>
                  </a:cubicBezTo>
                  <a:lnTo>
                    <a:pt x="24757" y="49438"/>
                  </a:lnTo>
                  <a:cubicBezTo>
                    <a:pt x="21900" y="51340"/>
                    <a:pt x="19043" y="53241"/>
                    <a:pt x="17139" y="54192"/>
                  </a:cubicBezTo>
                  <a:cubicBezTo>
                    <a:pt x="13331" y="57044"/>
                    <a:pt x="11426" y="60847"/>
                    <a:pt x="10474" y="63699"/>
                  </a:cubicBezTo>
                  <a:lnTo>
                    <a:pt x="50465" y="63699"/>
                  </a:lnTo>
                  <a:lnTo>
                    <a:pt x="50465" y="72256"/>
                  </a:lnTo>
                  <a:lnTo>
                    <a:pt x="0" y="72256"/>
                  </a:lnTo>
                  <a:cubicBezTo>
                    <a:pt x="952" y="65601"/>
                    <a:pt x="2856" y="60847"/>
                    <a:pt x="4761" y="56094"/>
                  </a:cubicBezTo>
                  <a:lnTo>
                    <a:pt x="4761" y="56094"/>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19" name="Google Shape;2419;p308"/>
            <p:cNvSpPr/>
            <p:nvPr/>
          </p:nvSpPr>
          <p:spPr>
            <a:xfrm>
              <a:off x="6461633" y="3440224"/>
              <a:ext cx="50464" cy="75292"/>
            </a:xfrm>
            <a:custGeom>
              <a:avLst/>
              <a:gdLst/>
              <a:ahLst/>
              <a:cxnLst/>
              <a:rect l="l" t="t" r="r" b="b"/>
              <a:pathLst>
                <a:path w="50464" h="75292" extrusionOk="0">
                  <a:moveTo>
                    <a:pt x="45704" y="5888"/>
                  </a:moveTo>
                  <a:cubicBezTo>
                    <a:pt x="48560" y="10642"/>
                    <a:pt x="50465" y="14445"/>
                    <a:pt x="50465" y="19199"/>
                  </a:cubicBezTo>
                  <a:lnTo>
                    <a:pt x="40943" y="19199"/>
                  </a:lnTo>
                  <a:cubicBezTo>
                    <a:pt x="39991" y="16347"/>
                    <a:pt x="39039" y="14445"/>
                    <a:pt x="38087" y="12544"/>
                  </a:cubicBezTo>
                  <a:cubicBezTo>
                    <a:pt x="36182" y="9692"/>
                    <a:pt x="32373" y="7790"/>
                    <a:pt x="27613" y="7790"/>
                  </a:cubicBezTo>
                  <a:cubicBezTo>
                    <a:pt x="22852" y="7790"/>
                    <a:pt x="18091" y="9692"/>
                    <a:pt x="15234" y="15396"/>
                  </a:cubicBezTo>
                  <a:cubicBezTo>
                    <a:pt x="12378" y="21100"/>
                    <a:pt x="10474" y="26805"/>
                    <a:pt x="10474" y="35361"/>
                  </a:cubicBezTo>
                  <a:cubicBezTo>
                    <a:pt x="12378" y="32509"/>
                    <a:pt x="15234" y="29657"/>
                    <a:pt x="18091" y="28706"/>
                  </a:cubicBezTo>
                  <a:cubicBezTo>
                    <a:pt x="20947" y="27756"/>
                    <a:pt x="24756" y="26805"/>
                    <a:pt x="27613" y="26805"/>
                  </a:cubicBezTo>
                  <a:cubicBezTo>
                    <a:pt x="33326" y="26805"/>
                    <a:pt x="39039" y="28706"/>
                    <a:pt x="43800" y="32509"/>
                  </a:cubicBezTo>
                  <a:cubicBezTo>
                    <a:pt x="48560" y="36312"/>
                    <a:pt x="50465" y="42017"/>
                    <a:pt x="50465" y="49623"/>
                  </a:cubicBezTo>
                  <a:cubicBezTo>
                    <a:pt x="50465" y="56278"/>
                    <a:pt x="48560" y="61982"/>
                    <a:pt x="43800" y="67687"/>
                  </a:cubicBezTo>
                  <a:cubicBezTo>
                    <a:pt x="39039" y="73391"/>
                    <a:pt x="33326" y="75293"/>
                    <a:pt x="25708" y="75293"/>
                  </a:cubicBezTo>
                  <a:cubicBezTo>
                    <a:pt x="19043" y="75293"/>
                    <a:pt x="13330" y="72440"/>
                    <a:pt x="7617" y="67687"/>
                  </a:cubicBezTo>
                  <a:cubicBezTo>
                    <a:pt x="2856" y="62933"/>
                    <a:pt x="0" y="53425"/>
                    <a:pt x="0" y="41066"/>
                  </a:cubicBezTo>
                  <a:cubicBezTo>
                    <a:pt x="0" y="31559"/>
                    <a:pt x="952" y="23953"/>
                    <a:pt x="2856" y="18248"/>
                  </a:cubicBezTo>
                  <a:cubicBezTo>
                    <a:pt x="7617" y="5888"/>
                    <a:pt x="15234" y="184"/>
                    <a:pt x="26661" y="184"/>
                  </a:cubicBezTo>
                  <a:cubicBezTo>
                    <a:pt x="37134" y="-767"/>
                    <a:pt x="42848" y="2086"/>
                    <a:pt x="45704" y="5888"/>
                  </a:cubicBezTo>
                  <a:lnTo>
                    <a:pt x="45704" y="5888"/>
                  </a:lnTo>
                  <a:close/>
                  <a:moveTo>
                    <a:pt x="39039" y="61982"/>
                  </a:moveTo>
                  <a:cubicBezTo>
                    <a:pt x="40943" y="59130"/>
                    <a:pt x="42848" y="54376"/>
                    <a:pt x="42848" y="50573"/>
                  </a:cubicBezTo>
                  <a:cubicBezTo>
                    <a:pt x="42848" y="46770"/>
                    <a:pt x="41895" y="42968"/>
                    <a:pt x="39991" y="40115"/>
                  </a:cubicBezTo>
                  <a:cubicBezTo>
                    <a:pt x="38087" y="37263"/>
                    <a:pt x="34278" y="35361"/>
                    <a:pt x="28565" y="35361"/>
                  </a:cubicBezTo>
                  <a:cubicBezTo>
                    <a:pt x="24756" y="35361"/>
                    <a:pt x="20947" y="36312"/>
                    <a:pt x="18091" y="39164"/>
                  </a:cubicBezTo>
                  <a:cubicBezTo>
                    <a:pt x="15234" y="42017"/>
                    <a:pt x="13330" y="45820"/>
                    <a:pt x="13330" y="50573"/>
                  </a:cubicBezTo>
                  <a:cubicBezTo>
                    <a:pt x="13330" y="55327"/>
                    <a:pt x="14283" y="59130"/>
                    <a:pt x="17139" y="61982"/>
                  </a:cubicBezTo>
                  <a:cubicBezTo>
                    <a:pt x="19995" y="64834"/>
                    <a:pt x="23804" y="66736"/>
                    <a:pt x="28565" y="66736"/>
                  </a:cubicBezTo>
                  <a:cubicBezTo>
                    <a:pt x="33326" y="66736"/>
                    <a:pt x="36182" y="64834"/>
                    <a:pt x="39039" y="61982"/>
                  </a:cubicBezTo>
                  <a:lnTo>
                    <a:pt x="39039" y="61982"/>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20" name="Google Shape;2420;p308"/>
            <p:cNvSpPr/>
            <p:nvPr/>
          </p:nvSpPr>
          <p:spPr>
            <a:xfrm>
              <a:off x="6522571" y="3440408"/>
              <a:ext cx="83790" cy="75108"/>
            </a:xfrm>
            <a:custGeom>
              <a:avLst/>
              <a:gdLst/>
              <a:ahLst/>
              <a:cxnLst/>
              <a:rect l="l" t="t" r="r" b="b"/>
              <a:pathLst>
                <a:path w="83790" h="75108" extrusionOk="0">
                  <a:moveTo>
                    <a:pt x="29518" y="6655"/>
                  </a:moveTo>
                  <a:cubicBezTo>
                    <a:pt x="33326" y="10458"/>
                    <a:pt x="34278" y="14261"/>
                    <a:pt x="34278" y="19015"/>
                  </a:cubicBezTo>
                  <a:cubicBezTo>
                    <a:pt x="34278" y="23768"/>
                    <a:pt x="32374" y="28522"/>
                    <a:pt x="29518" y="31374"/>
                  </a:cubicBezTo>
                  <a:cubicBezTo>
                    <a:pt x="26661" y="34226"/>
                    <a:pt x="21900" y="36128"/>
                    <a:pt x="17139" y="36128"/>
                  </a:cubicBezTo>
                  <a:cubicBezTo>
                    <a:pt x="12378" y="36128"/>
                    <a:pt x="7617" y="34226"/>
                    <a:pt x="4761" y="31374"/>
                  </a:cubicBezTo>
                  <a:cubicBezTo>
                    <a:pt x="1904" y="28522"/>
                    <a:pt x="0" y="23768"/>
                    <a:pt x="0" y="19015"/>
                  </a:cubicBezTo>
                  <a:cubicBezTo>
                    <a:pt x="0" y="14261"/>
                    <a:pt x="1904" y="9507"/>
                    <a:pt x="4761" y="6655"/>
                  </a:cubicBezTo>
                  <a:cubicBezTo>
                    <a:pt x="7617" y="3803"/>
                    <a:pt x="12378" y="1901"/>
                    <a:pt x="17139" y="1901"/>
                  </a:cubicBezTo>
                  <a:cubicBezTo>
                    <a:pt x="21900" y="1901"/>
                    <a:pt x="25709" y="3803"/>
                    <a:pt x="29518" y="6655"/>
                  </a:cubicBezTo>
                  <a:close/>
                  <a:moveTo>
                    <a:pt x="23804" y="26621"/>
                  </a:moveTo>
                  <a:cubicBezTo>
                    <a:pt x="25709" y="24719"/>
                    <a:pt x="26661" y="21867"/>
                    <a:pt x="26661" y="19015"/>
                  </a:cubicBezTo>
                  <a:cubicBezTo>
                    <a:pt x="26661" y="16162"/>
                    <a:pt x="25709" y="13310"/>
                    <a:pt x="23804" y="11409"/>
                  </a:cubicBezTo>
                  <a:cubicBezTo>
                    <a:pt x="21900" y="9507"/>
                    <a:pt x="19043" y="8557"/>
                    <a:pt x="16187" y="8557"/>
                  </a:cubicBezTo>
                  <a:cubicBezTo>
                    <a:pt x="13331" y="8557"/>
                    <a:pt x="10474" y="9507"/>
                    <a:pt x="8570" y="11409"/>
                  </a:cubicBezTo>
                  <a:cubicBezTo>
                    <a:pt x="6665" y="13310"/>
                    <a:pt x="5713" y="16162"/>
                    <a:pt x="5713" y="19015"/>
                  </a:cubicBezTo>
                  <a:cubicBezTo>
                    <a:pt x="5713" y="21867"/>
                    <a:pt x="6665" y="24719"/>
                    <a:pt x="8570" y="26621"/>
                  </a:cubicBezTo>
                  <a:cubicBezTo>
                    <a:pt x="10474" y="28522"/>
                    <a:pt x="13331" y="29473"/>
                    <a:pt x="16187" y="29473"/>
                  </a:cubicBezTo>
                  <a:cubicBezTo>
                    <a:pt x="19043" y="29473"/>
                    <a:pt x="21900" y="28522"/>
                    <a:pt x="23804" y="26621"/>
                  </a:cubicBezTo>
                  <a:lnTo>
                    <a:pt x="23804" y="26621"/>
                  </a:lnTo>
                  <a:close/>
                  <a:moveTo>
                    <a:pt x="59035" y="0"/>
                  </a:moveTo>
                  <a:lnTo>
                    <a:pt x="64747" y="0"/>
                  </a:lnTo>
                  <a:lnTo>
                    <a:pt x="23804" y="75108"/>
                  </a:lnTo>
                  <a:lnTo>
                    <a:pt x="18091" y="75108"/>
                  </a:lnTo>
                  <a:lnTo>
                    <a:pt x="59035" y="0"/>
                  </a:lnTo>
                  <a:close/>
                  <a:moveTo>
                    <a:pt x="79030" y="41832"/>
                  </a:moveTo>
                  <a:cubicBezTo>
                    <a:pt x="82839" y="45635"/>
                    <a:pt x="83791" y="49438"/>
                    <a:pt x="83791" y="54192"/>
                  </a:cubicBezTo>
                  <a:cubicBezTo>
                    <a:pt x="83791" y="58946"/>
                    <a:pt x="81887" y="63699"/>
                    <a:pt x="79030" y="66552"/>
                  </a:cubicBezTo>
                  <a:cubicBezTo>
                    <a:pt x="75222" y="70355"/>
                    <a:pt x="71413" y="71305"/>
                    <a:pt x="66652" y="71305"/>
                  </a:cubicBezTo>
                  <a:cubicBezTo>
                    <a:pt x="61891" y="71305"/>
                    <a:pt x="57130" y="69404"/>
                    <a:pt x="54274" y="66552"/>
                  </a:cubicBezTo>
                  <a:cubicBezTo>
                    <a:pt x="51417" y="63699"/>
                    <a:pt x="49513" y="58946"/>
                    <a:pt x="49513" y="54192"/>
                  </a:cubicBezTo>
                  <a:cubicBezTo>
                    <a:pt x="49513" y="49438"/>
                    <a:pt x="51417" y="44685"/>
                    <a:pt x="54274" y="41832"/>
                  </a:cubicBezTo>
                  <a:cubicBezTo>
                    <a:pt x="58083" y="38030"/>
                    <a:pt x="61891" y="37079"/>
                    <a:pt x="66652" y="37079"/>
                  </a:cubicBezTo>
                  <a:cubicBezTo>
                    <a:pt x="71413" y="37079"/>
                    <a:pt x="76174" y="38980"/>
                    <a:pt x="79030" y="41832"/>
                  </a:cubicBezTo>
                  <a:close/>
                  <a:moveTo>
                    <a:pt x="74269" y="61798"/>
                  </a:moveTo>
                  <a:cubicBezTo>
                    <a:pt x="76174" y="59896"/>
                    <a:pt x="77126" y="57044"/>
                    <a:pt x="77126" y="54192"/>
                  </a:cubicBezTo>
                  <a:cubicBezTo>
                    <a:pt x="77126" y="51340"/>
                    <a:pt x="76174" y="48487"/>
                    <a:pt x="74269" y="46586"/>
                  </a:cubicBezTo>
                  <a:cubicBezTo>
                    <a:pt x="72365" y="44685"/>
                    <a:pt x="69508" y="43734"/>
                    <a:pt x="66652" y="43734"/>
                  </a:cubicBezTo>
                  <a:cubicBezTo>
                    <a:pt x="63795" y="43734"/>
                    <a:pt x="60939" y="44685"/>
                    <a:pt x="59035" y="46586"/>
                  </a:cubicBezTo>
                  <a:cubicBezTo>
                    <a:pt x="57130" y="48487"/>
                    <a:pt x="56178" y="51340"/>
                    <a:pt x="56178" y="54192"/>
                  </a:cubicBezTo>
                  <a:cubicBezTo>
                    <a:pt x="56178" y="57044"/>
                    <a:pt x="57130" y="59896"/>
                    <a:pt x="59035" y="61798"/>
                  </a:cubicBezTo>
                  <a:cubicBezTo>
                    <a:pt x="60939" y="63699"/>
                    <a:pt x="63795" y="64650"/>
                    <a:pt x="66652" y="64650"/>
                  </a:cubicBezTo>
                  <a:cubicBezTo>
                    <a:pt x="69508" y="64650"/>
                    <a:pt x="72365" y="64650"/>
                    <a:pt x="74269" y="61798"/>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nvGrpSpPr>
          <p:cNvPr id="2421" name="Google Shape;2421;p308"/>
          <p:cNvGrpSpPr/>
          <p:nvPr/>
        </p:nvGrpSpPr>
        <p:grpSpPr>
          <a:xfrm>
            <a:off x="4743079" y="2347063"/>
            <a:ext cx="203196" cy="76204"/>
            <a:chOff x="6322616" y="3199871"/>
            <a:chExt cx="202811" cy="76059"/>
          </a:xfrm>
        </p:grpSpPr>
        <p:sp>
          <p:nvSpPr>
            <p:cNvPr id="2422" name="Google Shape;2422;p308"/>
            <p:cNvSpPr/>
            <p:nvPr/>
          </p:nvSpPr>
          <p:spPr>
            <a:xfrm>
              <a:off x="6322616" y="3201773"/>
              <a:ext cx="50465" cy="73206"/>
            </a:xfrm>
            <a:custGeom>
              <a:avLst/>
              <a:gdLst/>
              <a:ahLst/>
              <a:cxnLst/>
              <a:rect l="l" t="t" r="r" b="b"/>
              <a:pathLst>
                <a:path w="50465" h="73206" extrusionOk="0">
                  <a:moveTo>
                    <a:pt x="4761" y="56094"/>
                  </a:moveTo>
                  <a:cubicBezTo>
                    <a:pt x="6665" y="51340"/>
                    <a:pt x="11426" y="47537"/>
                    <a:pt x="18091" y="43734"/>
                  </a:cubicBezTo>
                  <a:lnTo>
                    <a:pt x="27613" y="38030"/>
                  </a:lnTo>
                  <a:cubicBezTo>
                    <a:pt x="32374" y="35177"/>
                    <a:pt x="35230" y="33276"/>
                    <a:pt x="37135" y="31374"/>
                  </a:cubicBezTo>
                  <a:cubicBezTo>
                    <a:pt x="39991" y="28522"/>
                    <a:pt x="40943" y="25670"/>
                    <a:pt x="40943" y="21867"/>
                  </a:cubicBezTo>
                  <a:cubicBezTo>
                    <a:pt x="40943" y="18064"/>
                    <a:pt x="39991" y="14261"/>
                    <a:pt x="37135" y="11409"/>
                  </a:cubicBezTo>
                  <a:cubicBezTo>
                    <a:pt x="34278" y="8557"/>
                    <a:pt x="31422" y="7606"/>
                    <a:pt x="26661" y="7606"/>
                  </a:cubicBezTo>
                  <a:cubicBezTo>
                    <a:pt x="19996" y="7606"/>
                    <a:pt x="16187" y="9507"/>
                    <a:pt x="13331" y="15212"/>
                  </a:cubicBezTo>
                  <a:cubicBezTo>
                    <a:pt x="12378" y="18064"/>
                    <a:pt x="11426" y="20916"/>
                    <a:pt x="11426" y="25670"/>
                  </a:cubicBezTo>
                  <a:lnTo>
                    <a:pt x="1904" y="25670"/>
                  </a:lnTo>
                  <a:cubicBezTo>
                    <a:pt x="1904" y="19015"/>
                    <a:pt x="2857" y="14261"/>
                    <a:pt x="5713" y="10458"/>
                  </a:cubicBezTo>
                  <a:cubicBezTo>
                    <a:pt x="9522" y="3803"/>
                    <a:pt x="17139" y="0"/>
                    <a:pt x="26661" y="0"/>
                  </a:cubicBezTo>
                  <a:cubicBezTo>
                    <a:pt x="35230" y="0"/>
                    <a:pt x="40943" y="1901"/>
                    <a:pt x="44752" y="6655"/>
                  </a:cubicBezTo>
                  <a:cubicBezTo>
                    <a:pt x="48561" y="11409"/>
                    <a:pt x="50465" y="16163"/>
                    <a:pt x="50465" y="21867"/>
                  </a:cubicBezTo>
                  <a:cubicBezTo>
                    <a:pt x="50465" y="27571"/>
                    <a:pt x="48561" y="32325"/>
                    <a:pt x="44752" y="37079"/>
                  </a:cubicBezTo>
                  <a:cubicBezTo>
                    <a:pt x="42848" y="38980"/>
                    <a:pt x="38087" y="42783"/>
                    <a:pt x="31422" y="45635"/>
                  </a:cubicBezTo>
                  <a:lnTo>
                    <a:pt x="24756" y="49438"/>
                  </a:lnTo>
                  <a:cubicBezTo>
                    <a:pt x="20948" y="51340"/>
                    <a:pt x="19043" y="53241"/>
                    <a:pt x="17139" y="55143"/>
                  </a:cubicBezTo>
                  <a:cubicBezTo>
                    <a:pt x="13331" y="57995"/>
                    <a:pt x="11426" y="61798"/>
                    <a:pt x="10474" y="64650"/>
                  </a:cubicBezTo>
                  <a:lnTo>
                    <a:pt x="50465" y="64650"/>
                  </a:lnTo>
                  <a:lnTo>
                    <a:pt x="50465" y="73207"/>
                  </a:lnTo>
                  <a:lnTo>
                    <a:pt x="0" y="73207"/>
                  </a:lnTo>
                  <a:cubicBezTo>
                    <a:pt x="952" y="65601"/>
                    <a:pt x="2857" y="59896"/>
                    <a:pt x="4761" y="56094"/>
                  </a:cubicBezTo>
                  <a:lnTo>
                    <a:pt x="4761" y="56094"/>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23" name="Google Shape;2423;p308"/>
            <p:cNvSpPr/>
            <p:nvPr/>
          </p:nvSpPr>
          <p:spPr>
            <a:xfrm>
              <a:off x="6381650" y="3199871"/>
              <a:ext cx="51417" cy="72256"/>
            </a:xfrm>
            <a:custGeom>
              <a:avLst/>
              <a:gdLst/>
              <a:ahLst/>
              <a:cxnLst/>
              <a:rect l="l" t="t" r="r" b="b"/>
              <a:pathLst>
                <a:path w="51417" h="72256" extrusionOk="0">
                  <a:moveTo>
                    <a:pt x="51417" y="1902"/>
                  </a:moveTo>
                  <a:lnTo>
                    <a:pt x="51417" y="9507"/>
                  </a:lnTo>
                  <a:cubicBezTo>
                    <a:pt x="49513" y="11409"/>
                    <a:pt x="45704" y="16163"/>
                    <a:pt x="41896" y="20916"/>
                  </a:cubicBezTo>
                  <a:cubicBezTo>
                    <a:pt x="38087" y="25670"/>
                    <a:pt x="34278" y="32325"/>
                    <a:pt x="31421" y="38980"/>
                  </a:cubicBezTo>
                  <a:cubicBezTo>
                    <a:pt x="28565" y="45636"/>
                    <a:pt x="26661" y="51340"/>
                    <a:pt x="24756" y="56094"/>
                  </a:cubicBezTo>
                  <a:cubicBezTo>
                    <a:pt x="23804" y="59897"/>
                    <a:pt x="22852" y="64650"/>
                    <a:pt x="20948" y="72256"/>
                  </a:cubicBezTo>
                  <a:lnTo>
                    <a:pt x="10474" y="72256"/>
                  </a:lnTo>
                  <a:cubicBezTo>
                    <a:pt x="12378" y="57995"/>
                    <a:pt x="18091" y="44685"/>
                    <a:pt x="25709" y="30424"/>
                  </a:cubicBezTo>
                  <a:cubicBezTo>
                    <a:pt x="30470" y="21867"/>
                    <a:pt x="35230" y="15212"/>
                    <a:pt x="39991" y="9507"/>
                  </a:cubicBezTo>
                  <a:lnTo>
                    <a:pt x="0" y="9507"/>
                  </a:lnTo>
                  <a:lnTo>
                    <a:pt x="0" y="0"/>
                  </a:lnTo>
                  <a:lnTo>
                    <a:pt x="51417" y="1902"/>
                  </a:lnTo>
                  <a:lnTo>
                    <a:pt x="51417" y="1902"/>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24" name="Google Shape;2424;p308"/>
            <p:cNvSpPr/>
            <p:nvPr/>
          </p:nvSpPr>
          <p:spPr>
            <a:xfrm>
              <a:off x="6440685" y="3200822"/>
              <a:ext cx="84742" cy="75108"/>
            </a:xfrm>
            <a:custGeom>
              <a:avLst/>
              <a:gdLst/>
              <a:ahLst/>
              <a:cxnLst/>
              <a:rect l="l" t="t" r="r" b="b"/>
              <a:pathLst>
                <a:path w="84742" h="75108" extrusionOk="0">
                  <a:moveTo>
                    <a:pt x="29517" y="7606"/>
                  </a:moveTo>
                  <a:cubicBezTo>
                    <a:pt x="33326" y="11409"/>
                    <a:pt x="34278" y="15212"/>
                    <a:pt x="34278" y="19966"/>
                  </a:cubicBezTo>
                  <a:cubicBezTo>
                    <a:pt x="34278" y="24719"/>
                    <a:pt x="32373" y="29473"/>
                    <a:pt x="29517" y="32325"/>
                  </a:cubicBezTo>
                  <a:cubicBezTo>
                    <a:pt x="26661" y="35177"/>
                    <a:pt x="21900" y="38030"/>
                    <a:pt x="17139" y="38030"/>
                  </a:cubicBezTo>
                  <a:cubicBezTo>
                    <a:pt x="12378" y="38030"/>
                    <a:pt x="7617" y="36128"/>
                    <a:pt x="4761" y="32325"/>
                  </a:cubicBezTo>
                  <a:cubicBezTo>
                    <a:pt x="1904" y="28522"/>
                    <a:pt x="0" y="24719"/>
                    <a:pt x="0" y="19966"/>
                  </a:cubicBezTo>
                  <a:cubicBezTo>
                    <a:pt x="0" y="15212"/>
                    <a:pt x="1904" y="10458"/>
                    <a:pt x="4761" y="7606"/>
                  </a:cubicBezTo>
                  <a:cubicBezTo>
                    <a:pt x="7617" y="4754"/>
                    <a:pt x="12378" y="1901"/>
                    <a:pt x="17139" y="1901"/>
                  </a:cubicBezTo>
                  <a:cubicBezTo>
                    <a:pt x="21900" y="1901"/>
                    <a:pt x="26661" y="3803"/>
                    <a:pt x="29517" y="7606"/>
                  </a:cubicBezTo>
                  <a:close/>
                  <a:moveTo>
                    <a:pt x="24756" y="27571"/>
                  </a:moveTo>
                  <a:cubicBezTo>
                    <a:pt x="26661" y="25670"/>
                    <a:pt x="27613" y="22818"/>
                    <a:pt x="27613" y="19966"/>
                  </a:cubicBezTo>
                  <a:cubicBezTo>
                    <a:pt x="27613" y="17113"/>
                    <a:pt x="26661" y="14261"/>
                    <a:pt x="24756" y="12360"/>
                  </a:cubicBezTo>
                  <a:cubicBezTo>
                    <a:pt x="22852" y="10458"/>
                    <a:pt x="19995" y="9507"/>
                    <a:pt x="17139" y="9507"/>
                  </a:cubicBezTo>
                  <a:cubicBezTo>
                    <a:pt x="14283" y="9507"/>
                    <a:pt x="11426" y="10458"/>
                    <a:pt x="9522" y="12360"/>
                  </a:cubicBezTo>
                  <a:cubicBezTo>
                    <a:pt x="7617" y="14261"/>
                    <a:pt x="6665" y="17113"/>
                    <a:pt x="6665" y="19966"/>
                  </a:cubicBezTo>
                  <a:cubicBezTo>
                    <a:pt x="6665" y="22818"/>
                    <a:pt x="7617" y="25670"/>
                    <a:pt x="9522" y="27571"/>
                  </a:cubicBezTo>
                  <a:cubicBezTo>
                    <a:pt x="11426" y="29473"/>
                    <a:pt x="14283" y="30424"/>
                    <a:pt x="17139" y="30424"/>
                  </a:cubicBezTo>
                  <a:cubicBezTo>
                    <a:pt x="19995" y="30424"/>
                    <a:pt x="22852" y="29473"/>
                    <a:pt x="24756" y="27571"/>
                  </a:cubicBezTo>
                  <a:lnTo>
                    <a:pt x="24756" y="27571"/>
                  </a:lnTo>
                  <a:close/>
                  <a:moveTo>
                    <a:pt x="59987" y="0"/>
                  </a:moveTo>
                  <a:lnTo>
                    <a:pt x="65699" y="0"/>
                  </a:lnTo>
                  <a:lnTo>
                    <a:pt x="24756" y="75108"/>
                  </a:lnTo>
                  <a:lnTo>
                    <a:pt x="19043" y="75108"/>
                  </a:lnTo>
                  <a:lnTo>
                    <a:pt x="59987" y="0"/>
                  </a:lnTo>
                  <a:close/>
                  <a:moveTo>
                    <a:pt x="79982" y="42783"/>
                  </a:moveTo>
                  <a:cubicBezTo>
                    <a:pt x="83791" y="46586"/>
                    <a:pt x="84743" y="50389"/>
                    <a:pt x="84743" y="55143"/>
                  </a:cubicBezTo>
                  <a:cubicBezTo>
                    <a:pt x="84743" y="59897"/>
                    <a:pt x="82839" y="64650"/>
                    <a:pt x="79982" y="67503"/>
                  </a:cubicBezTo>
                  <a:cubicBezTo>
                    <a:pt x="76174" y="71305"/>
                    <a:pt x="72365" y="73207"/>
                    <a:pt x="67604" y="73207"/>
                  </a:cubicBezTo>
                  <a:cubicBezTo>
                    <a:pt x="62843" y="73207"/>
                    <a:pt x="58082" y="71305"/>
                    <a:pt x="55226" y="67503"/>
                  </a:cubicBezTo>
                  <a:cubicBezTo>
                    <a:pt x="51417" y="63700"/>
                    <a:pt x="50465" y="59897"/>
                    <a:pt x="50465" y="55143"/>
                  </a:cubicBezTo>
                  <a:cubicBezTo>
                    <a:pt x="50465" y="50389"/>
                    <a:pt x="52369" y="45636"/>
                    <a:pt x="55226" y="42783"/>
                  </a:cubicBezTo>
                  <a:cubicBezTo>
                    <a:pt x="59035" y="38980"/>
                    <a:pt x="62843" y="37079"/>
                    <a:pt x="67604" y="37079"/>
                  </a:cubicBezTo>
                  <a:cubicBezTo>
                    <a:pt x="72365" y="37079"/>
                    <a:pt x="77125" y="38980"/>
                    <a:pt x="79982" y="42783"/>
                  </a:cubicBezTo>
                  <a:close/>
                  <a:moveTo>
                    <a:pt x="75221" y="62749"/>
                  </a:moveTo>
                  <a:cubicBezTo>
                    <a:pt x="77125" y="60847"/>
                    <a:pt x="78078" y="57995"/>
                    <a:pt x="78078" y="55143"/>
                  </a:cubicBezTo>
                  <a:cubicBezTo>
                    <a:pt x="78078" y="52291"/>
                    <a:pt x="77125" y="49438"/>
                    <a:pt x="75221" y="47537"/>
                  </a:cubicBezTo>
                  <a:cubicBezTo>
                    <a:pt x="73317" y="45636"/>
                    <a:pt x="70460" y="44685"/>
                    <a:pt x="67604" y="44685"/>
                  </a:cubicBezTo>
                  <a:cubicBezTo>
                    <a:pt x="64747" y="44685"/>
                    <a:pt x="61891" y="45636"/>
                    <a:pt x="59987" y="47537"/>
                  </a:cubicBezTo>
                  <a:cubicBezTo>
                    <a:pt x="58082" y="49438"/>
                    <a:pt x="57130" y="52291"/>
                    <a:pt x="57130" y="55143"/>
                  </a:cubicBezTo>
                  <a:cubicBezTo>
                    <a:pt x="57130" y="57995"/>
                    <a:pt x="58082" y="60847"/>
                    <a:pt x="59987" y="62749"/>
                  </a:cubicBezTo>
                  <a:cubicBezTo>
                    <a:pt x="61891" y="64650"/>
                    <a:pt x="64747" y="65601"/>
                    <a:pt x="67604" y="65601"/>
                  </a:cubicBezTo>
                  <a:cubicBezTo>
                    <a:pt x="70460" y="65601"/>
                    <a:pt x="73317" y="64650"/>
                    <a:pt x="75221" y="62749"/>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nvGrpSpPr>
          <p:cNvPr id="2425" name="Google Shape;2425;p308"/>
          <p:cNvGrpSpPr/>
          <p:nvPr/>
        </p:nvGrpSpPr>
        <p:grpSpPr>
          <a:xfrm>
            <a:off x="3379830" y="2348024"/>
            <a:ext cx="195565" cy="75251"/>
            <a:chOff x="4961966" y="3200822"/>
            <a:chExt cx="195194" cy="75108"/>
          </a:xfrm>
        </p:grpSpPr>
        <p:sp>
          <p:nvSpPr>
            <p:cNvPr id="2426" name="Google Shape;2426;p308"/>
            <p:cNvSpPr/>
            <p:nvPr/>
          </p:nvSpPr>
          <p:spPr>
            <a:xfrm>
              <a:off x="4961966" y="3201773"/>
              <a:ext cx="27612" cy="73206"/>
            </a:xfrm>
            <a:custGeom>
              <a:avLst/>
              <a:gdLst/>
              <a:ahLst/>
              <a:cxnLst/>
              <a:rect l="l" t="t" r="r" b="b"/>
              <a:pathLst>
                <a:path w="27612" h="73206" extrusionOk="0">
                  <a:moveTo>
                    <a:pt x="0" y="19965"/>
                  </a:moveTo>
                  <a:lnTo>
                    <a:pt x="0" y="13310"/>
                  </a:lnTo>
                  <a:cubicBezTo>
                    <a:pt x="6665" y="12359"/>
                    <a:pt x="11426" y="11409"/>
                    <a:pt x="14283" y="10458"/>
                  </a:cubicBezTo>
                  <a:cubicBezTo>
                    <a:pt x="17139" y="9507"/>
                    <a:pt x="19043" y="5704"/>
                    <a:pt x="19996" y="0"/>
                  </a:cubicBezTo>
                  <a:lnTo>
                    <a:pt x="27613" y="0"/>
                  </a:lnTo>
                  <a:lnTo>
                    <a:pt x="27613" y="73207"/>
                  </a:lnTo>
                  <a:lnTo>
                    <a:pt x="18091" y="73207"/>
                  </a:lnTo>
                  <a:lnTo>
                    <a:pt x="18091" y="21867"/>
                  </a:lnTo>
                  <a:lnTo>
                    <a:pt x="0" y="21867"/>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27" name="Google Shape;2427;p308"/>
            <p:cNvSpPr/>
            <p:nvPr/>
          </p:nvSpPr>
          <p:spPr>
            <a:xfrm>
              <a:off x="5012431" y="3200822"/>
              <a:ext cx="51417" cy="75108"/>
            </a:xfrm>
            <a:custGeom>
              <a:avLst/>
              <a:gdLst/>
              <a:ahLst/>
              <a:cxnLst/>
              <a:rect l="l" t="t" r="r" b="b"/>
              <a:pathLst>
                <a:path w="51417" h="75108" extrusionOk="0">
                  <a:moveTo>
                    <a:pt x="46656" y="11409"/>
                  </a:moveTo>
                  <a:cubicBezTo>
                    <a:pt x="49513" y="17113"/>
                    <a:pt x="51417" y="25670"/>
                    <a:pt x="51417" y="36128"/>
                  </a:cubicBezTo>
                  <a:cubicBezTo>
                    <a:pt x="51417" y="46586"/>
                    <a:pt x="49513" y="54192"/>
                    <a:pt x="46656" y="60847"/>
                  </a:cubicBezTo>
                  <a:cubicBezTo>
                    <a:pt x="41895" y="70355"/>
                    <a:pt x="35230" y="75108"/>
                    <a:pt x="25708" y="75108"/>
                  </a:cubicBezTo>
                  <a:cubicBezTo>
                    <a:pt x="17139" y="75108"/>
                    <a:pt x="10474" y="71305"/>
                    <a:pt x="5713" y="63700"/>
                  </a:cubicBezTo>
                  <a:cubicBezTo>
                    <a:pt x="1904" y="57044"/>
                    <a:pt x="0" y="48488"/>
                    <a:pt x="0" y="38030"/>
                  </a:cubicBezTo>
                  <a:cubicBezTo>
                    <a:pt x="0" y="29473"/>
                    <a:pt x="952" y="22818"/>
                    <a:pt x="2856" y="17113"/>
                  </a:cubicBezTo>
                  <a:cubicBezTo>
                    <a:pt x="6665" y="5704"/>
                    <a:pt x="14283" y="0"/>
                    <a:pt x="24756" y="0"/>
                  </a:cubicBezTo>
                  <a:cubicBezTo>
                    <a:pt x="36182" y="0"/>
                    <a:pt x="42848" y="3803"/>
                    <a:pt x="46656" y="11409"/>
                  </a:cubicBezTo>
                  <a:lnTo>
                    <a:pt x="46656" y="11409"/>
                  </a:lnTo>
                  <a:close/>
                  <a:moveTo>
                    <a:pt x="38087" y="60847"/>
                  </a:moveTo>
                  <a:cubicBezTo>
                    <a:pt x="40943" y="57044"/>
                    <a:pt x="42848" y="48488"/>
                    <a:pt x="42848" y="37079"/>
                  </a:cubicBezTo>
                  <a:cubicBezTo>
                    <a:pt x="42848" y="28522"/>
                    <a:pt x="41895" y="21867"/>
                    <a:pt x="39991" y="16163"/>
                  </a:cubicBezTo>
                  <a:cubicBezTo>
                    <a:pt x="38087" y="10458"/>
                    <a:pt x="34278" y="7606"/>
                    <a:pt x="28565" y="7606"/>
                  </a:cubicBezTo>
                  <a:cubicBezTo>
                    <a:pt x="22852" y="7606"/>
                    <a:pt x="19043" y="10458"/>
                    <a:pt x="17139" y="15212"/>
                  </a:cubicBezTo>
                  <a:cubicBezTo>
                    <a:pt x="15234" y="19966"/>
                    <a:pt x="13330" y="27571"/>
                    <a:pt x="13330" y="38030"/>
                  </a:cubicBezTo>
                  <a:cubicBezTo>
                    <a:pt x="13330" y="45636"/>
                    <a:pt x="14283" y="51340"/>
                    <a:pt x="15234" y="56094"/>
                  </a:cubicBezTo>
                  <a:cubicBezTo>
                    <a:pt x="18091" y="62749"/>
                    <a:pt x="21900" y="66552"/>
                    <a:pt x="27613" y="66552"/>
                  </a:cubicBezTo>
                  <a:cubicBezTo>
                    <a:pt x="31421" y="66552"/>
                    <a:pt x="35230" y="64650"/>
                    <a:pt x="38087" y="60847"/>
                  </a:cubicBezTo>
                  <a:lnTo>
                    <a:pt x="38087" y="60847"/>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28" name="Google Shape;2428;p308"/>
            <p:cNvSpPr/>
            <p:nvPr/>
          </p:nvSpPr>
          <p:spPr>
            <a:xfrm>
              <a:off x="5073370" y="3200822"/>
              <a:ext cx="83790" cy="75108"/>
            </a:xfrm>
            <a:custGeom>
              <a:avLst/>
              <a:gdLst/>
              <a:ahLst/>
              <a:cxnLst/>
              <a:rect l="l" t="t" r="r" b="b"/>
              <a:pathLst>
                <a:path w="83790" h="75108" extrusionOk="0">
                  <a:moveTo>
                    <a:pt x="29517" y="7606"/>
                  </a:moveTo>
                  <a:cubicBezTo>
                    <a:pt x="33326" y="11409"/>
                    <a:pt x="34278" y="15212"/>
                    <a:pt x="34278" y="19966"/>
                  </a:cubicBezTo>
                  <a:cubicBezTo>
                    <a:pt x="34278" y="24719"/>
                    <a:pt x="32374" y="29473"/>
                    <a:pt x="29517" y="32325"/>
                  </a:cubicBezTo>
                  <a:cubicBezTo>
                    <a:pt x="26661" y="35177"/>
                    <a:pt x="21900" y="38030"/>
                    <a:pt x="17139" y="38030"/>
                  </a:cubicBezTo>
                  <a:cubicBezTo>
                    <a:pt x="12378" y="38030"/>
                    <a:pt x="7617" y="36128"/>
                    <a:pt x="4761" y="32325"/>
                  </a:cubicBezTo>
                  <a:cubicBezTo>
                    <a:pt x="1904" y="28522"/>
                    <a:pt x="0" y="24719"/>
                    <a:pt x="0" y="19966"/>
                  </a:cubicBezTo>
                  <a:cubicBezTo>
                    <a:pt x="0" y="15212"/>
                    <a:pt x="1904" y="10458"/>
                    <a:pt x="4761" y="7606"/>
                  </a:cubicBezTo>
                  <a:cubicBezTo>
                    <a:pt x="7617" y="4754"/>
                    <a:pt x="12378" y="1901"/>
                    <a:pt x="17139" y="1901"/>
                  </a:cubicBezTo>
                  <a:cubicBezTo>
                    <a:pt x="21900" y="1901"/>
                    <a:pt x="25708" y="3803"/>
                    <a:pt x="29517" y="7606"/>
                  </a:cubicBezTo>
                  <a:close/>
                  <a:moveTo>
                    <a:pt x="23804" y="27571"/>
                  </a:moveTo>
                  <a:cubicBezTo>
                    <a:pt x="25708" y="25670"/>
                    <a:pt x="26661" y="22818"/>
                    <a:pt x="26661" y="19966"/>
                  </a:cubicBezTo>
                  <a:cubicBezTo>
                    <a:pt x="26661" y="17113"/>
                    <a:pt x="25708" y="14261"/>
                    <a:pt x="23804" y="12360"/>
                  </a:cubicBezTo>
                  <a:cubicBezTo>
                    <a:pt x="21900" y="10458"/>
                    <a:pt x="19043" y="9507"/>
                    <a:pt x="16187" y="9507"/>
                  </a:cubicBezTo>
                  <a:cubicBezTo>
                    <a:pt x="13330" y="9507"/>
                    <a:pt x="10474" y="10458"/>
                    <a:pt x="8569" y="12360"/>
                  </a:cubicBezTo>
                  <a:cubicBezTo>
                    <a:pt x="6665" y="14261"/>
                    <a:pt x="5713" y="17113"/>
                    <a:pt x="5713" y="19966"/>
                  </a:cubicBezTo>
                  <a:cubicBezTo>
                    <a:pt x="5713" y="22818"/>
                    <a:pt x="6665" y="25670"/>
                    <a:pt x="8569" y="27571"/>
                  </a:cubicBezTo>
                  <a:cubicBezTo>
                    <a:pt x="10474" y="29473"/>
                    <a:pt x="13330" y="30424"/>
                    <a:pt x="16187" y="30424"/>
                  </a:cubicBezTo>
                  <a:cubicBezTo>
                    <a:pt x="19043" y="30424"/>
                    <a:pt x="21900" y="29473"/>
                    <a:pt x="23804" y="27571"/>
                  </a:cubicBezTo>
                  <a:lnTo>
                    <a:pt x="23804" y="27571"/>
                  </a:lnTo>
                  <a:close/>
                  <a:moveTo>
                    <a:pt x="59034" y="0"/>
                  </a:moveTo>
                  <a:lnTo>
                    <a:pt x="64747" y="0"/>
                  </a:lnTo>
                  <a:lnTo>
                    <a:pt x="23804" y="75108"/>
                  </a:lnTo>
                  <a:lnTo>
                    <a:pt x="18091" y="75108"/>
                  </a:lnTo>
                  <a:lnTo>
                    <a:pt x="59034" y="0"/>
                  </a:lnTo>
                  <a:close/>
                  <a:moveTo>
                    <a:pt x="79030" y="42783"/>
                  </a:moveTo>
                  <a:cubicBezTo>
                    <a:pt x="82839" y="46586"/>
                    <a:pt x="83791" y="50389"/>
                    <a:pt x="83791" y="55143"/>
                  </a:cubicBezTo>
                  <a:cubicBezTo>
                    <a:pt x="83791" y="59897"/>
                    <a:pt x="81887" y="64650"/>
                    <a:pt x="79030" y="67503"/>
                  </a:cubicBezTo>
                  <a:cubicBezTo>
                    <a:pt x="75221" y="71305"/>
                    <a:pt x="71413" y="73207"/>
                    <a:pt x="66652" y="73207"/>
                  </a:cubicBezTo>
                  <a:cubicBezTo>
                    <a:pt x="61891" y="73207"/>
                    <a:pt x="57130" y="71305"/>
                    <a:pt x="54273" y="67503"/>
                  </a:cubicBezTo>
                  <a:cubicBezTo>
                    <a:pt x="50465" y="63700"/>
                    <a:pt x="49513" y="59897"/>
                    <a:pt x="49513" y="55143"/>
                  </a:cubicBezTo>
                  <a:cubicBezTo>
                    <a:pt x="49513" y="50389"/>
                    <a:pt x="51417" y="45636"/>
                    <a:pt x="54273" y="42783"/>
                  </a:cubicBezTo>
                  <a:cubicBezTo>
                    <a:pt x="58082" y="38980"/>
                    <a:pt x="61891" y="37079"/>
                    <a:pt x="66652" y="37079"/>
                  </a:cubicBezTo>
                  <a:cubicBezTo>
                    <a:pt x="71413" y="37079"/>
                    <a:pt x="76174" y="38980"/>
                    <a:pt x="79030" y="42783"/>
                  </a:cubicBezTo>
                  <a:close/>
                  <a:moveTo>
                    <a:pt x="74269" y="62749"/>
                  </a:moveTo>
                  <a:cubicBezTo>
                    <a:pt x="76174" y="60847"/>
                    <a:pt x="77126" y="57995"/>
                    <a:pt x="77126" y="55143"/>
                  </a:cubicBezTo>
                  <a:cubicBezTo>
                    <a:pt x="77126" y="52291"/>
                    <a:pt x="76174" y="49438"/>
                    <a:pt x="74269" y="47537"/>
                  </a:cubicBezTo>
                  <a:cubicBezTo>
                    <a:pt x="72365" y="45636"/>
                    <a:pt x="69508" y="44685"/>
                    <a:pt x="66652" y="44685"/>
                  </a:cubicBezTo>
                  <a:cubicBezTo>
                    <a:pt x="63795" y="44685"/>
                    <a:pt x="60939" y="45636"/>
                    <a:pt x="59034" y="47537"/>
                  </a:cubicBezTo>
                  <a:cubicBezTo>
                    <a:pt x="57130" y="49438"/>
                    <a:pt x="56178" y="52291"/>
                    <a:pt x="56178" y="55143"/>
                  </a:cubicBezTo>
                  <a:cubicBezTo>
                    <a:pt x="56178" y="57995"/>
                    <a:pt x="57130" y="60847"/>
                    <a:pt x="59034" y="62749"/>
                  </a:cubicBezTo>
                  <a:cubicBezTo>
                    <a:pt x="60939" y="64650"/>
                    <a:pt x="63795" y="65601"/>
                    <a:pt x="66652" y="65601"/>
                  </a:cubicBezTo>
                  <a:cubicBezTo>
                    <a:pt x="69508" y="65601"/>
                    <a:pt x="72365" y="64650"/>
                    <a:pt x="74269" y="62749"/>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nvGrpSpPr>
          <p:cNvPr id="2429" name="Google Shape;2429;p308"/>
          <p:cNvGrpSpPr/>
          <p:nvPr/>
        </p:nvGrpSpPr>
        <p:grpSpPr>
          <a:xfrm>
            <a:off x="3512433" y="2588064"/>
            <a:ext cx="195564" cy="75251"/>
            <a:chOff x="5094318" y="3440408"/>
            <a:chExt cx="195193" cy="75108"/>
          </a:xfrm>
        </p:grpSpPr>
        <p:sp>
          <p:nvSpPr>
            <p:cNvPr id="2430" name="Google Shape;2430;p308"/>
            <p:cNvSpPr/>
            <p:nvPr/>
          </p:nvSpPr>
          <p:spPr>
            <a:xfrm>
              <a:off x="5094318" y="3441359"/>
              <a:ext cx="27613" cy="73207"/>
            </a:xfrm>
            <a:custGeom>
              <a:avLst/>
              <a:gdLst/>
              <a:ahLst/>
              <a:cxnLst/>
              <a:rect l="l" t="t" r="r" b="b"/>
              <a:pathLst>
                <a:path w="27613" h="73207" extrusionOk="0">
                  <a:moveTo>
                    <a:pt x="0" y="19966"/>
                  </a:moveTo>
                  <a:lnTo>
                    <a:pt x="0" y="13311"/>
                  </a:lnTo>
                  <a:cubicBezTo>
                    <a:pt x="6665" y="12360"/>
                    <a:pt x="11426" y="11409"/>
                    <a:pt x="14283" y="10458"/>
                  </a:cubicBezTo>
                  <a:cubicBezTo>
                    <a:pt x="17139" y="9507"/>
                    <a:pt x="19043" y="5704"/>
                    <a:pt x="19996" y="0"/>
                  </a:cubicBezTo>
                  <a:lnTo>
                    <a:pt x="27613" y="0"/>
                  </a:lnTo>
                  <a:lnTo>
                    <a:pt x="27613" y="73207"/>
                  </a:lnTo>
                  <a:lnTo>
                    <a:pt x="18091" y="73207"/>
                  </a:lnTo>
                  <a:lnTo>
                    <a:pt x="18091" y="20916"/>
                  </a:lnTo>
                  <a:lnTo>
                    <a:pt x="0" y="20916"/>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31" name="Google Shape;2431;p308"/>
            <p:cNvSpPr/>
            <p:nvPr/>
          </p:nvSpPr>
          <p:spPr>
            <a:xfrm>
              <a:off x="5144783" y="3440408"/>
              <a:ext cx="50464" cy="72255"/>
            </a:xfrm>
            <a:custGeom>
              <a:avLst/>
              <a:gdLst/>
              <a:ahLst/>
              <a:cxnLst/>
              <a:rect l="l" t="t" r="r" b="b"/>
              <a:pathLst>
                <a:path w="50464" h="72255" extrusionOk="0">
                  <a:moveTo>
                    <a:pt x="4761" y="56094"/>
                  </a:moveTo>
                  <a:cubicBezTo>
                    <a:pt x="6665" y="51340"/>
                    <a:pt x="11426" y="47537"/>
                    <a:pt x="18091" y="43734"/>
                  </a:cubicBezTo>
                  <a:lnTo>
                    <a:pt x="27613" y="38030"/>
                  </a:lnTo>
                  <a:cubicBezTo>
                    <a:pt x="32374" y="35177"/>
                    <a:pt x="35230" y="33276"/>
                    <a:pt x="37135" y="31374"/>
                  </a:cubicBezTo>
                  <a:cubicBezTo>
                    <a:pt x="39991" y="28522"/>
                    <a:pt x="40943" y="25670"/>
                    <a:pt x="40943" y="21867"/>
                  </a:cubicBezTo>
                  <a:cubicBezTo>
                    <a:pt x="40943" y="17113"/>
                    <a:pt x="39991" y="14261"/>
                    <a:pt x="37135" y="11409"/>
                  </a:cubicBezTo>
                  <a:cubicBezTo>
                    <a:pt x="34278" y="8557"/>
                    <a:pt x="31421" y="7606"/>
                    <a:pt x="26661" y="7606"/>
                  </a:cubicBezTo>
                  <a:cubicBezTo>
                    <a:pt x="19996" y="7606"/>
                    <a:pt x="16187" y="9507"/>
                    <a:pt x="13330" y="15212"/>
                  </a:cubicBezTo>
                  <a:cubicBezTo>
                    <a:pt x="12378" y="18064"/>
                    <a:pt x="11426" y="20916"/>
                    <a:pt x="11426" y="25670"/>
                  </a:cubicBezTo>
                  <a:lnTo>
                    <a:pt x="1904" y="25670"/>
                  </a:lnTo>
                  <a:cubicBezTo>
                    <a:pt x="1904" y="19015"/>
                    <a:pt x="2856" y="14261"/>
                    <a:pt x="5713" y="10458"/>
                  </a:cubicBezTo>
                  <a:cubicBezTo>
                    <a:pt x="9522" y="3803"/>
                    <a:pt x="17139" y="0"/>
                    <a:pt x="26661" y="0"/>
                  </a:cubicBezTo>
                  <a:cubicBezTo>
                    <a:pt x="35230" y="0"/>
                    <a:pt x="40943" y="1901"/>
                    <a:pt x="44752" y="6655"/>
                  </a:cubicBezTo>
                  <a:cubicBezTo>
                    <a:pt x="48561" y="11409"/>
                    <a:pt x="50465" y="16162"/>
                    <a:pt x="50465" y="21867"/>
                  </a:cubicBezTo>
                  <a:cubicBezTo>
                    <a:pt x="50465" y="27571"/>
                    <a:pt x="48561" y="32325"/>
                    <a:pt x="44752" y="37079"/>
                  </a:cubicBezTo>
                  <a:cubicBezTo>
                    <a:pt x="42848" y="38980"/>
                    <a:pt x="38087" y="42783"/>
                    <a:pt x="31421" y="45635"/>
                  </a:cubicBezTo>
                  <a:lnTo>
                    <a:pt x="24756" y="49438"/>
                  </a:lnTo>
                  <a:cubicBezTo>
                    <a:pt x="20948" y="51340"/>
                    <a:pt x="19043" y="53241"/>
                    <a:pt x="17139" y="54192"/>
                  </a:cubicBezTo>
                  <a:cubicBezTo>
                    <a:pt x="13330" y="57044"/>
                    <a:pt x="11426" y="60847"/>
                    <a:pt x="10474" y="63699"/>
                  </a:cubicBezTo>
                  <a:lnTo>
                    <a:pt x="50465" y="63699"/>
                  </a:lnTo>
                  <a:lnTo>
                    <a:pt x="50465" y="72256"/>
                  </a:lnTo>
                  <a:lnTo>
                    <a:pt x="0" y="72256"/>
                  </a:lnTo>
                  <a:cubicBezTo>
                    <a:pt x="952" y="65601"/>
                    <a:pt x="1904" y="60847"/>
                    <a:pt x="4761" y="56094"/>
                  </a:cubicBezTo>
                  <a:lnTo>
                    <a:pt x="4761" y="56094"/>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32" name="Google Shape;2432;p308"/>
            <p:cNvSpPr/>
            <p:nvPr/>
          </p:nvSpPr>
          <p:spPr>
            <a:xfrm>
              <a:off x="5204769" y="3440408"/>
              <a:ext cx="84742" cy="75108"/>
            </a:xfrm>
            <a:custGeom>
              <a:avLst/>
              <a:gdLst/>
              <a:ahLst/>
              <a:cxnLst/>
              <a:rect l="l" t="t" r="r" b="b"/>
              <a:pathLst>
                <a:path w="84742" h="75108" extrusionOk="0">
                  <a:moveTo>
                    <a:pt x="29517" y="6655"/>
                  </a:moveTo>
                  <a:cubicBezTo>
                    <a:pt x="33326" y="10458"/>
                    <a:pt x="34278" y="14261"/>
                    <a:pt x="34278" y="19015"/>
                  </a:cubicBezTo>
                  <a:cubicBezTo>
                    <a:pt x="34278" y="23768"/>
                    <a:pt x="32374" y="28522"/>
                    <a:pt x="29517" y="31374"/>
                  </a:cubicBezTo>
                  <a:cubicBezTo>
                    <a:pt x="26661" y="34226"/>
                    <a:pt x="21900" y="36128"/>
                    <a:pt x="17139" y="36128"/>
                  </a:cubicBezTo>
                  <a:cubicBezTo>
                    <a:pt x="12378" y="36128"/>
                    <a:pt x="7618" y="34226"/>
                    <a:pt x="4761" y="31374"/>
                  </a:cubicBezTo>
                  <a:cubicBezTo>
                    <a:pt x="1904" y="28522"/>
                    <a:pt x="0" y="23768"/>
                    <a:pt x="0" y="19015"/>
                  </a:cubicBezTo>
                  <a:cubicBezTo>
                    <a:pt x="0" y="14261"/>
                    <a:pt x="1904" y="9507"/>
                    <a:pt x="4761" y="6655"/>
                  </a:cubicBezTo>
                  <a:cubicBezTo>
                    <a:pt x="7618" y="3803"/>
                    <a:pt x="12378" y="1901"/>
                    <a:pt x="17139" y="1901"/>
                  </a:cubicBezTo>
                  <a:cubicBezTo>
                    <a:pt x="21900" y="1901"/>
                    <a:pt x="25709" y="3803"/>
                    <a:pt x="29517" y="6655"/>
                  </a:cubicBezTo>
                  <a:close/>
                  <a:moveTo>
                    <a:pt x="24756" y="26621"/>
                  </a:moveTo>
                  <a:cubicBezTo>
                    <a:pt x="26661" y="24719"/>
                    <a:pt x="27613" y="21867"/>
                    <a:pt x="27613" y="19015"/>
                  </a:cubicBezTo>
                  <a:cubicBezTo>
                    <a:pt x="27613" y="16162"/>
                    <a:pt x="26661" y="13310"/>
                    <a:pt x="24756" y="11409"/>
                  </a:cubicBezTo>
                  <a:cubicBezTo>
                    <a:pt x="22852" y="9507"/>
                    <a:pt x="19996" y="8557"/>
                    <a:pt x="17139" y="8557"/>
                  </a:cubicBezTo>
                  <a:cubicBezTo>
                    <a:pt x="14283" y="8557"/>
                    <a:pt x="11426" y="9507"/>
                    <a:pt x="9522" y="11409"/>
                  </a:cubicBezTo>
                  <a:cubicBezTo>
                    <a:pt x="7618" y="13310"/>
                    <a:pt x="6665" y="16162"/>
                    <a:pt x="6665" y="19015"/>
                  </a:cubicBezTo>
                  <a:cubicBezTo>
                    <a:pt x="6665" y="21867"/>
                    <a:pt x="7618" y="24719"/>
                    <a:pt x="9522" y="26621"/>
                  </a:cubicBezTo>
                  <a:cubicBezTo>
                    <a:pt x="11426" y="28522"/>
                    <a:pt x="14283" y="29473"/>
                    <a:pt x="17139" y="29473"/>
                  </a:cubicBezTo>
                  <a:cubicBezTo>
                    <a:pt x="19996" y="29473"/>
                    <a:pt x="21900" y="28522"/>
                    <a:pt x="24756" y="26621"/>
                  </a:cubicBezTo>
                  <a:lnTo>
                    <a:pt x="24756" y="26621"/>
                  </a:lnTo>
                  <a:close/>
                  <a:moveTo>
                    <a:pt x="59987" y="0"/>
                  </a:moveTo>
                  <a:lnTo>
                    <a:pt x="65700" y="0"/>
                  </a:lnTo>
                  <a:lnTo>
                    <a:pt x="24756" y="75108"/>
                  </a:lnTo>
                  <a:lnTo>
                    <a:pt x="19043" y="75108"/>
                  </a:lnTo>
                  <a:lnTo>
                    <a:pt x="59987" y="0"/>
                  </a:lnTo>
                  <a:close/>
                  <a:moveTo>
                    <a:pt x="79982" y="41832"/>
                  </a:moveTo>
                  <a:cubicBezTo>
                    <a:pt x="83791" y="45635"/>
                    <a:pt x="84743" y="49438"/>
                    <a:pt x="84743" y="54192"/>
                  </a:cubicBezTo>
                  <a:cubicBezTo>
                    <a:pt x="84743" y="58946"/>
                    <a:pt x="82839" y="63699"/>
                    <a:pt x="79982" y="66552"/>
                  </a:cubicBezTo>
                  <a:cubicBezTo>
                    <a:pt x="76174" y="70355"/>
                    <a:pt x="72365" y="71305"/>
                    <a:pt x="67604" y="71305"/>
                  </a:cubicBezTo>
                  <a:cubicBezTo>
                    <a:pt x="62843" y="71305"/>
                    <a:pt x="58082" y="69404"/>
                    <a:pt x="55226" y="66552"/>
                  </a:cubicBezTo>
                  <a:cubicBezTo>
                    <a:pt x="52369" y="63699"/>
                    <a:pt x="50465" y="58946"/>
                    <a:pt x="50465" y="54192"/>
                  </a:cubicBezTo>
                  <a:cubicBezTo>
                    <a:pt x="50465" y="49438"/>
                    <a:pt x="52369" y="44685"/>
                    <a:pt x="55226" y="41832"/>
                  </a:cubicBezTo>
                  <a:cubicBezTo>
                    <a:pt x="59035" y="38030"/>
                    <a:pt x="62843" y="37079"/>
                    <a:pt x="67604" y="37079"/>
                  </a:cubicBezTo>
                  <a:cubicBezTo>
                    <a:pt x="72365" y="37079"/>
                    <a:pt x="76174" y="38980"/>
                    <a:pt x="79982" y="41832"/>
                  </a:cubicBezTo>
                  <a:close/>
                  <a:moveTo>
                    <a:pt x="74269" y="61798"/>
                  </a:moveTo>
                  <a:cubicBezTo>
                    <a:pt x="76174" y="59896"/>
                    <a:pt x="77126" y="57044"/>
                    <a:pt x="77126" y="54192"/>
                  </a:cubicBezTo>
                  <a:cubicBezTo>
                    <a:pt x="77126" y="51340"/>
                    <a:pt x="76174" y="48487"/>
                    <a:pt x="74269" y="46586"/>
                  </a:cubicBezTo>
                  <a:cubicBezTo>
                    <a:pt x="72365" y="44685"/>
                    <a:pt x="69509" y="43734"/>
                    <a:pt x="66652" y="43734"/>
                  </a:cubicBezTo>
                  <a:cubicBezTo>
                    <a:pt x="63795" y="43734"/>
                    <a:pt x="60939" y="44685"/>
                    <a:pt x="59035" y="46586"/>
                  </a:cubicBezTo>
                  <a:cubicBezTo>
                    <a:pt x="57130" y="48487"/>
                    <a:pt x="56178" y="51340"/>
                    <a:pt x="56178" y="54192"/>
                  </a:cubicBezTo>
                  <a:cubicBezTo>
                    <a:pt x="56178" y="57044"/>
                    <a:pt x="57130" y="59896"/>
                    <a:pt x="59035" y="61798"/>
                  </a:cubicBezTo>
                  <a:cubicBezTo>
                    <a:pt x="60939" y="63699"/>
                    <a:pt x="63795" y="64650"/>
                    <a:pt x="66652" y="64650"/>
                  </a:cubicBezTo>
                  <a:cubicBezTo>
                    <a:pt x="69509" y="64650"/>
                    <a:pt x="72365" y="64650"/>
                    <a:pt x="74269" y="61798"/>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nvGrpSpPr>
          <p:cNvPr id="2433" name="Google Shape;2433;p308"/>
          <p:cNvGrpSpPr/>
          <p:nvPr/>
        </p:nvGrpSpPr>
        <p:grpSpPr>
          <a:xfrm>
            <a:off x="3679378" y="2827153"/>
            <a:ext cx="195565" cy="75251"/>
            <a:chOff x="5260947" y="3679044"/>
            <a:chExt cx="195194" cy="75108"/>
          </a:xfrm>
        </p:grpSpPr>
        <p:sp>
          <p:nvSpPr>
            <p:cNvPr id="2434" name="Google Shape;2434;p308"/>
            <p:cNvSpPr/>
            <p:nvPr/>
          </p:nvSpPr>
          <p:spPr>
            <a:xfrm>
              <a:off x="5260947" y="3679995"/>
              <a:ext cx="27613" cy="73207"/>
            </a:xfrm>
            <a:custGeom>
              <a:avLst/>
              <a:gdLst/>
              <a:ahLst/>
              <a:cxnLst/>
              <a:rect l="l" t="t" r="r" b="b"/>
              <a:pathLst>
                <a:path w="27613" h="73207" extrusionOk="0">
                  <a:moveTo>
                    <a:pt x="0" y="19966"/>
                  </a:moveTo>
                  <a:lnTo>
                    <a:pt x="0" y="13310"/>
                  </a:lnTo>
                  <a:cubicBezTo>
                    <a:pt x="6665" y="12360"/>
                    <a:pt x="11426" y="11409"/>
                    <a:pt x="14283" y="10458"/>
                  </a:cubicBezTo>
                  <a:cubicBezTo>
                    <a:pt x="17139" y="9507"/>
                    <a:pt x="19043" y="5704"/>
                    <a:pt x="19996" y="0"/>
                  </a:cubicBezTo>
                  <a:lnTo>
                    <a:pt x="27613" y="0"/>
                  </a:lnTo>
                  <a:lnTo>
                    <a:pt x="27613" y="73207"/>
                  </a:lnTo>
                  <a:lnTo>
                    <a:pt x="18091" y="73207"/>
                  </a:lnTo>
                  <a:lnTo>
                    <a:pt x="18091" y="19966"/>
                  </a:lnTo>
                  <a:lnTo>
                    <a:pt x="0" y="19966"/>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35" name="Google Shape;2435;p308"/>
            <p:cNvSpPr/>
            <p:nvPr/>
          </p:nvSpPr>
          <p:spPr>
            <a:xfrm>
              <a:off x="5312365" y="3681896"/>
              <a:ext cx="50464" cy="72256"/>
            </a:xfrm>
            <a:custGeom>
              <a:avLst/>
              <a:gdLst/>
              <a:ahLst/>
              <a:cxnLst/>
              <a:rect l="l" t="t" r="r" b="b"/>
              <a:pathLst>
                <a:path w="50464" h="72256" extrusionOk="0">
                  <a:moveTo>
                    <a:pt x="9522" y="51340"/>
                  </a:moveTo>
                  <a:cubicBezTo>
                    <a:pt x="10474" y="56094"/>
                    <a:pt x="12378" y="59896"/>
                    <a:pt x="17139" y="61798"/>
                  </a:cubicBezTo>
                  <a:cubicBezTo>
                    <a:pt x="19043" y="62749"/>
                    <a:pt x="21900" y="63699"/>
                    <a:pt x="24756" y="63699"/>
                  </a:cubicBezTo>
                  <a:cubicBezTo>
                    <a:pt x="30469" y="63699"/>
                    <a:pt x="34278" y="61798"/>
                    <a:pt x="37135" y="58946"/>
                  </a:cubicBezTo>
                  <a:cubicBezTo>
                    <a:pt x="39991" y="55143"/>
                    <a:pt x="40943" y="51340"/>
                    <a:pt x="40943" y="47537"/>
                  </a:cubicBezTo>
                  <a:cubicBezTo>
                    <a:pt x="40943" y="42783"/>
                    <a:pt x="39039" y="38030"/>
                    <a:pt x="36182" y="36128"/>
                  </a:cubicBezTo>
                  <a:cubicBezTo>
                    <a:pt x="33326" y="33276"/>
                    <a:pt x="29517" y="32325"/>
                    <a:pt x="24756" y="32325"/>
                  </a:cubicBezTo>
                  <a:cubicBezTo>
                    <a:pt x="21900" y="32325"/>
                    <a:pt x="19043" y="33276"/>
                    <a:pt x="16187" y="34227"/>
                  </a:cubicBezTo>
                  <a:cubicBezTo>
                    <a:pt x="13330" y="35177"/>
                    <a:pt x="12378" y="37079"/>
                    <a:pt x="10474" y="38980"/>
                  </a:cubicBezTo>
                  <a:lnTo>
                    <a:pt x="2856" y="38980"/>
                  </a:lnTo>
                  <a:lnTo>
                    <a:pt x="8569" y="0"/>
                  </a:lnTo>
                  <a:lnTo>
                    <a:pt x="46656" y="0"/>
                  </a:lnTo>
                  <a:lnTo>
                    <a:pt x="46656" y="8557"/>
                  </a:lnTo>
                  <a:lnTo>
                    <a:pt x="15234" y="8557"/>
                  </a:lnTo>
                  <a:lnTo>
                    <a:pt x="12378" y="28522"/>
                  </a:lnTo>
                  <a:cubicBezTo>
                    <a:pt x="14283" y="27571"/>
                    <a:pt x="16187" y="26621"/>
                    <a:pt x="17139" y="25670"/>
                  </a:cubicBezTo>
                  <a:cubicBezTo>
                    <a:pt x="19995" y="24719"/>
                    <a:pt x="22852" y="23768"/>
                    <a:pt x="26661" y="23768"/>
                  </a:cubicBezTo>
                  <a:cubicBezTo>
                    <a:pt x="33326" y="23768"/>
                    <a:pt x="39039" y="25670"/>
                    <a:pt x="43800" y="30423"/>
                  </a:cubicBezTo>
                  <a:cubicBezTo>
                    <a:pt x="48560" y="35177"/>
                    <a:pt x="50465" y="39931"/>
                    <a:pt x="50465" y="46586"/>
                  </a:cubicBezTo>
                  <a:cubicBezTo>
                    <a:pt x="50465" y="53241"/>
                    <a:pt x="48560" y="59896"/>
                    <a:pt x="43800" y="64650"/>
                  </a:cubicBezTo>
                  <a:cubicBezTo>
                    <a:pt x="39039" y="69404"/>
                    <a:pt x="32374" y="72256"/>
                    <a:pt x="23804" y="72256"/>
                  </a:cubicBezTo>
                  <a:cubicBezTo>
                    <a:pt x="18091" y="72256"/>
                    <a:pt x="12378" y="70355"/>
                    <a:pt x="7617" y="67503"/>
                  </a:cubicBezTo>
                  <a:cubicBezTo>
                    <a:pt x="2856" y="64650"/>
                    <a:pt x="0" y="58946"/>
                    <a:pt x="0" y="52291"/>
                  </a:cubicBezTo>
                  <a:lnTo>
                    <a:pt x="9522" y="51340"/>
                  </a:lnTo>
                  <a:lnTo>
                    <a:pt x="9522" y="51340"/>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36" name="Google Shape;2436;p308"/>
            <p:cNvSpPr/>
            <p:nvPr/>
          </p:nvSpPr>
          <p:spPr>
            <a:xfrm>
              <a:off x="5372351" y="3679044"/>
              <a:ext cx="83790" cy="75108"/>
            </a:xfrm>
            <a:custGeom>
              <a:avLst/>
              <a:gdLst/>
              <a:ahLst/>
              <a:cxnLst/>
              <a:rect l="l" t="t" r="r" b="b"/>
              <a:pathLst>
                <a:path w="83790" h="75108" extrusionOk="0">
                  <a:moveTo>
                    <a:pt x="29517" y="7606"/>
                  </a:moveTo>
                  <a:cubicBezTo>
                    <a:pt x="33326" y="11409"/>
                    <a:pt x="34278" y="15212"/>
                    <a:pt x="34278" y="19966"/>
                  </a:cubicBezTo>
                  <a:cubicBezTo>
                    <a:pt x="34278" y="24719"/>
                    <a:pt x="32374" y="29473"/>
                    <a:pt x="29517" y="32325"/>
                  </a:cubicBezTo>
                  <a:cubicBezTo>
                    <a:pt x="26661" y="35177"/>
                    <a:pt x="21900" y="37079"/>
                    <a:pt x="17139" y="37079"/>
                  </a:cubicBezTo>
                  <a:cubicBezTo>
                    <a:pt x="12378" y="37079"/>
                    <a:pt x="7617" y="35177"/>
                    <a:pt x="4761" y="32325"/>
                  </a:cubicBezTo>
                  <a:cubicBezTo>
                    <a:pt x="1904" y="29473"/>
                    <a:pt x="0" y="24719"/>
                    <a:pt x="0" y="19966"/>
                  </a:cubicBezTo>
                  <a:cubicBezTo>
                    <a:pt x="0" y="15212"/>
                    <a:pt x="1904" y="10458"/>
                    <a:pt x="4761" y="7606"/>
                  </a:cubicBezTo>
                  <a:cubicBezTo>
                    <a:pt x="7617" y="4754"/>
                    <a:pt x="12378" y="2852"/>
                    <a:pt x="17139" y="2852"/>
                  </a:cubicBezTo>
                  <a:cubicBezTo>
                    <a:pt x="21900" y="2852"/>
                    <a:pt x="25709" y="3803"/>
                    <a:pt x="29517" y="7606"/>
                  </a:cubicBezTo>
                  <a:close/>
                  <a:moveTo>
                    <a:pt x="23804" y="27572"/>
                  </a:moveTo>
                  <a:cubicBezTo>
                    <a:pt x="25709" y="25670"/>
                    <a:pt x="26661" y="22818"/>
                    <a:pt x="26661" y="19966"/>
                  </a:cubicBezTo>
                  <a:cubicBezTo>
                    <a:pt x="26661" y="17113"/>
                    <a:pt x="25709" y="14261"/>
                    <a:pt x="23804" y="12360"/>
                  </a:cubicBezTo>
                  <a:cubicBezTo>
                    <a:pt x="21900" y="10458"/>
                    <a:pt x="19043" y="9507"/>
                    <a:pt x="16187" y="9507"/>
                  </a:cubicBezTo>
                  <a:cubicBezTo>
                    <a:pt x="13330" y="9507"/>
                    <a:pt x="10474" y="10458"/>
                    <a:pt x="8569" y="12360"/>
                  </a:cubicBezTo>
                  <a:cubicBezTo>
                    <a:pt x="6665" y="14261"/>
                    <a:pt x="5713" y="17113"/>
                    <a:pt x="5713" y="19966"/>
                  </a:cubicBezTo>
                  <a:cubicBezTo>
                    <a:pt x="5713" y="22818"/>
                    <a:pt x="6665" y="25670"/>
                    <a:pt x="8569" y="27572"/>
                  </a:cubicBezTo>
                  <a:cubicBezTo>
                    <a:pt x="10474" y="29473"/>
                    <a:pt x="13330" y="30424"/>
                    <a:pt x="16187" y="30424"/>
                  </a:cubicBezTo>
                  <a:cubicBezTo>
                    <a:pt x="19043" y="30424"/>
                    <a:pt x="21900" y="29473"/>
                    <a:pt x="23804" y="27572"/>
                  </a:cubicBezTo>
                  <a:lnTo>
                    <a:pt x="23804" y="27572"/>
                  </a:lnTo>
                  <a:close/>
                  <a:moveTo>
                    <a:pt x="59035" y="0"/>
                  </a:moveTo>
                  <a:lnTo>
                    <a:pt x="64747" y="0"/>
                  </a:lnTo>
                  <a:lnTo>
                    <a:pt x="23804" y="75109"/>
                  </a:lnTo>
                  <a:lnTo>
                    <a:pt x="18091" y="75109"/>
                  </a:lnTo>
                  <a:lnTo>
                    <a:pt x="59035" y="0"/>
                  </a:lnTo>
                  <a:close/>
                  <a:moveTo>
                    <a:pt x="79030" y="42783"/>
                  </a:moveTo>
                  <a:cubicBezTo>
                    <a:pt x="82839" y="46586"/>
                    <a:pt x="83791" y="50389"/>
                    <a:pt x="83791" y="55143"/>
                  </a:cubicBezTo>
                  <a:cubicBezTo>
                    <a:pt x="83791" y="59897"/>
                    <a:pt x="81887" y="64650"/>
                    <a:pt x="79030" y="67503"/>
                  </a:cubicBezTo>
                  <a:cubicBezTo>
                    <a:pt x="75221" y="71305"/>
                    <a:pt x="71413" y="72256"/>
                    <a:pt x="66652" y="72256"/>
                  </a:cubicBezTo>
                  <a:cubicBezTo>
                    <a:pt x="61891" y="72256"/>
                    <a:pt x="57130" y="70355"/>
                    <a:pt x="54274" y="67503"/>
                  </a:cubicBezTo>
                  <a:cubicBezTo>
                    <a:pt x="51417" y="64650"/>
                    <a:pt x="49513" y="59897"/>
                    <a:pt x="49513" y="55143"/>
                  </a:cubicBezTo>
                  <a:cubicBezTo>
                    <a:pt x="49513" y="50389"/>
                    <a:pt x="51417" y="45636"/>
                    <a:pt x="54274" y="42783"/>
                  </a:cubicBezTo>
                  <a:cubicBezTo>
                    <a:pt x="58082" y="38980"/>
                    <a:pt x="61891" y="38030"/>
                    <a:pt x="66652" y="38030"/>
                  </a:cubicBezTo>
                  <a:cubicBezTo>
                    <a:pt x="71413" y="38030"/>
                    <a:pt x="76174" y="38980"/>
                    <a:pt x="79030" y="42783"/>
                  </a:cubicBezTo>
                  <a:close/>
                  <a:moveTo>
                    <a:pt x="74269" y="62749"/>
                  </a:moveTo>
                  <a:cubicBezTo>
                    <a:pt x="76174" y="60848"/>
                    <a:pt x="77126" y="57995"/>
                    <a:pt x="77126" y="55143"/>
                  </a:cubicBezTo>
                  <a:cubicBezTo>
                    <a:pt x="77126" y="52291"/>
                    <a:pt x="76174" y="49439"/>
                    <a:pt x="74269" y="47537"/>
                  </a:cubicBezTo>
                  <a:cubicBezTo>
                    <a:pt x="72365" y="45636"/>
                    <a:pt x="69508" y="44685"/>
                    <a:pt x="66652" y="44685"/>
                  </a:cubicBezTo>
                  <a:cubicBezTo>
                    <a:pt x="63795" y="44685"/>
                    <a:pt x="60939" y="45636"/>
                    <a:pt x="59035" y="47537"/>
                  </a:cubicBezTo>
                  <a:cubicBezTo>
                    <a:pt x="57130" y="49439"/>
                    <a:pt x="56178" y="52291"/>
                    <a:pt x="56178" y="55143"/>
                  </a:cubicBezTo>
                  <a:cubicBezTo>
                    <a:pt x="56178" y="57995"/>
                    <a:pt x="57130" y="60848"/>
                    <a:pt x="59035" y="62749"/>
                  </a:cubicBezTo>
                  <a:cubicBezTo>
                    <a:pt x="60939" y="64650"/>
                    <a:pt x="63795" y="65601"/>
                    <a:pt x="66652" y="65601"/>
                  </a:cubicBezTo>
                  <a:cubicBezTo>
                    <a:pt x="69508" y="65601"/>
                    <a:pt x="72365" y="64650"/>
                    <a:pt x="74269" y="62749"/>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nvGrpSpPr>
          <p:cNvPr id="2437" name="Google Shape;2437;p308"/>
          <p:cNvGrpSpPr/>
          <p:nvPr/>
        </p:nvGrpSpPr>
        <p:grpSpPr>
          <a:xfrm>
            <a:off x="3664115" y="3066979"/>
            <a:ext cx="195565" cy="75489"/>
            <a:chOff x="5245713" y="3918393"/>
            <a:chExt cx="195194" cy="75346"/>
          </a:xfrm>
        </p:grpSpPr>
        <p:sp>
          <p:nvSpPr>
            <p:cNvPr id="2438" name="Google Shape;2438;p308"/>
            <p:cNvSpPr/>
            <p:nvPr/>
          </p:nvSpPr>
          <p:spPr>
            <a:xfrm>
              <a:off x="5245713" y="3919581"/>
              <a:ext cx="27612" cy="73206"/>
            </a:xfrm>
            <a:custGeom>
              <a:avLst/>
              <a:gdLst/>
              <a:ahLst/>
              <a:cxnLst/>
              <a:rect l="l" t="t" r="r" b="b"/>
              <a:pathLst>
                <a:path w="27612" h="73206" extrusionOk="0">
                  <a:moveTo>
                    <a:pt x="0" y="19966"/>
                  </a:moveTo>
                  <a:lnTo>
                    <a:pt x="0" y="13310"/>
                  </a:lnTo>
                  <a:cubicBezTo>
                    <a:pt x="6665" y="12359"/>
                    <a:pt x="11426" y="11409"/>
                    <a:pt x="14283" y="10458"/>
                  </a:cubicBezTo>
                  <a:cubicBezTo>
                    <a:pt x="17139" y="9507"/>
                    <a:pt x="19043" y="5704"/>
                    <a:pt x="19995" y="0"/>
                  </a:cubicBezTo>
                  <a:lnTo>
                    <a:pt x="27613" y="0"/>
                  </a:lnTo>
                  <a:lnTo>
                    <a:pt x="27613" y="73207"/>
                  </a:lnTo>
                  <a:lnTo>
                    <a:pt x="18091" y="73207"/>
                  </a:lnTo>
                  <a:lnTo>
                    <a:pt x="18091" y="20916"/>
                  </a:lnTo>
                  <a:lnTo>
                    <a:pt x="0" y="20916"/>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39" name="Google Shape;2439;p308"/>
            <p:cNvSpPr/>
            <p:nvPr/>
          </p:nvSpPr>
          <p:spPr>
            <a:xfrm>
              <a:off x="5296178" y="3918393"/>
              <a:ext cx="50464" cy="75346"/>
            </a:xfrm>
            <a:custGeom>
              <a:avLst/>
              <a:gdLst/>
              <a:ahLst/>
              <a:cxnLst/>
              <a:rect l="l" t="t" r="r" b="b"/>
              <a:pathLst>
                <a:path w="50464" h="75346" extrusionOk="0">
                  <a:moveTo>
                    <a:pt x="45704" y="5942"/>
                  </a:moveTo>
                  <a:cubicBezTo>
                    <a:pt x="48561" y="10696"/>
                    <a:pt x="50465" y="14499"/>
                    <a:pt x="50465" y="19252"/>
                  </a:cubicBezTo>
                  <a:lnTo>
                    <a:pt x="40943" y="19252"/>
                  </a:lnTo>
                  <a:cubicBezTo>
                    <a:pt x="39991" y="16400"/>
                    <a:pt x="39991" y="14499"/>
                    <a:pt x="38087" y="12597"/>
                  </a:cubicBezTo>
                  <a:cubicBezTo>
                    <a:pt x="36182" y="9745"/>
                    <a:pt x="32374" y="7843"/>
                    <a:pt x="27613" y="7843"/>
                  </a:cubicBezTo>
                  <a:cubicBezTo>
                    <a:pt x="22852" y="7843"/>
                    <a:pt x="18091" y="9745"/>
                    <a:pt x="15235" y="15450"/>
                  </a:cubicBezTo>
                  <a:cubicBezTo>
                    <a:pt x="12378" y="21154"/>
                    <a:pt x="10474" y="26858"/>
                    <a:pt x="10474" y="35415"/>
                  </a:cubicBezTo>
                  <a:cubicBezTo>
                    <a:pt x="12378" y="32563"/>
                    <a:pt x="15235" y="29711"/>
                    <a:pt x="18091" y="28760"/>
                  </a:cubicBezTo>
                  <a:cubicBezTo>
                    <a:pt x="20948" y="27809"/>
                    <a:pt x="23804" y="26858"/>
                    <a:pt x="27613" y="26858"/>
                  </a:cubicBezTo>
                  <a:cubicBezTo>
                    <a:pt x="33326" y="26858"/>
                    <a:pt x="39039" y="28760"/>
                    <a:pt x="43800" y="32563"/>
                  </a:cubicBezTo>
                  <a:cubicBezTo>
                    <a:pt x="48561" y="36366"/>
                    <a:pt x="50465" y="42070"/>
                    <a:pt x="50465" y="49676"/>
                  </a:cubicBezTo>
                  <a:cubicBezTo>
                    <a:pt x="50465" y="56331"/>
                    <a:pt x="48561" y="62036"/>
                    <a:pt x="43800" y="67740"/>
                  </a:cubicBezTo>
                  <a:cubicBezTo>
                    <a:pt x="39039" y="73445"/>
                    <a:pt x="33326" y="75346"/>
                    <a:pt x="25709" y="75346"/>
                  </a:cubicBezTo>
                  <a:cubicBezTo>
                    <a:pt x="19043" y="75346"/>
                    <a:pt x="13330" y="72494"/>
                    <a:pt x="7617" y="67740"/>
                  </a:cubicBezTo>
                  <a:cubicBezTo>
                    <a:pt x="2856" y="62987"/>
                    <a:pt x="0" y="53479"/>
                    <a:pt x="0" y="41119"/>
                  </a:cubicBezTo>
                  <a:cubicBezTo>
                    <a:pt x="0" y="31612"/>
                    <a:pt x="952" y="24006"/>
                    <a:pt x="3809" y="18302"/>
                  </a:cubicBezTo>
                  <a:cubicBezTo>
                    <a:pt x="8569" y="5942"/>
                    <a:pt x="16187" y="238"/>
                    <a:pt x="27613" y="238"/>
                  </a:cubicBezTo>
                  <a:cubicBezTo>
                    <a:pt x="37135" y="-713"/>
                    <a:pt x="42848" y="1188"/>
                    <a:pt x="45704" y="5942"/>
                  </a:cubicBezTo>
                  <a:lnTo>
                    <a:pt x="45704" y="5942"/>
                  </a:lnTo>
                  <a:close/>
                  <a:moveTo>
                    <a:pt x="39039" y="62036"/>
                  </a:moveTo>
                  <a:cubicBezTo>
                    <a:pt x="40943" y="59184"/>
                    <a:pt x="42848" y="54430"/>
                    <a:pt x="42848" y="50627"/>
                  </a:cubicBezTo>
                  <a:cubicBezTo>
                    <a:pt x="42848" y="46824"/>
                    <a:pt x="41895" y="43021"/>
                    <a:pt x="39991" y="40169"/>
                  </a:cubicBezTo>
                  <a:cubicBezTo>
                    <a:pt x="38087" y="37316"/>
                    <a:pt x="34278" y="35415"/>
                    <a:pt x="28565" y="35415"/>
                  </a:cubicBezTo>
                  <a:cubicBezTo>
                    <a:pt x="24756" y="35415"/>
                    <a:pt x="20948" y="36366"/>
                    <a:pt x="18091" y="39218"/>
                  </a:cubicBezTo>
                  <a:cubicBezTo>
                    <a:pt x="15235" y="42070"/>
                    <a:pt x="13330" y="45873"/>
                    <a:pt x="13330" y="50627"/>
                  </a:cubicBezTo>
                  <a:cubicBezTo>
                    <a:pt x="13330" y="55380"/>
                    <a:pt x="14283" y="59184"/>
                    <a:pt x="17139" y="62036"/>
                  </a:cubicBezTo>
                  <a:cubicBezTo>
                    <a:pt x="19996" y="64888"/>
                    <a:pt x="23804" y="66789"/>
                    <a:pt x="28565" y="66789"/>
                  </a:cubicBezTo>
                  <a:cubicBezTo>
                    <a:pt x="33326" y="66789"/>
                    <a:pt x="36182" y="64888"/>
                    <a:pt x="39039" y="62036"/>
                  </a:cubicBezTo>
                  <a:lnTo>
                    <a:pt x="39039" y="62036"/>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40" name="Google Shape;2440;p308"/>
            <p:cNvSpPr/>
            <p:nvPr/>
          </p:nvSpPr>
          <p:spPr>
            <a:xfrm>
              <a:off x="5357116" y="3918630"/>
              <a:ext cx="83791" cy="75108"/>
            </a:xfrm>
            <a:custGeom>
              <a:avLst/>
              <a:gdLst/>
              <a:ahLst/>
              <a:cxnLst/>
              <a:rect l="l" t="t" r="r" b="b"/>
              <a:pathLst>
                <a:path w="83791" h="75108" extrusionOk="0">
                  <a:moveTo>
                    <a:pt x="29517" y="6655"/>
                  </a:moveTo>
                  <a:cubicBezTo>
                    <a:pt x="33326" y="10458"/>
                    <a:pt x="34278" y="14261"/>
                    <a:pt x="34278" y="19015"/>
                  </a:cubicBezTo>
                  <a:cubicBezTo>
                    <a:pt x="34278" y="23768"/>
                    <a:pt x="32374" y="28522"/>
                    <a:pt x="29517" y="31374"/>
                  </a:cubicBezTo>
                  <a:cubicBezTo>
                    <a:pt x="26661" y="34227"/>
                    <a:pt x="21900" y="36128"/>
                    <a:pt x="17139" y="36128"/>
                  </a:cubicBezTo>
                  <a:cubicBezTo>
                    <a:pt x="12378" y="36128"/>
                    <a:pt x="7618" y="34227"/>
                    <a:pt x="4761" y="31374"/>
                  </a:cubicBezTo>
                  <a:cubicBezTo>
                    <a:pt x="1904" y="28522"/>
                    <a:pt x="0" y="23768"/>
                    <a:pt x="0" y="19015"/>
                  </a:cubicBezTo>
                  <a:cubicBezTo>
                    <a:pt x="0" y="14261"/>
                    <a:pt x="1904" y="9507"/>
                    <a:pt x="4761" y="6655"/>
                  </a:cubicBezTo>
                  <a:cubicBezTo>
                    <a:pt x="7618" y="3803"/>
                    <a:pt x="12378" y="1902"/>
                    <a:pt x="17139" y="1902"/>
                  </a:cubicBezTo>
                  <a:cubicBezTo>
                    <a:pt x="21900" y="1902"/>
                    <a:pt x="25709" y="3803"/>
                    <a:pt x="29517" y="6655"/>
                  </a:cubicBezTo>
                  <a:close/>
                  <a:moveTo>
                    <a:pt x="23804" y="26621"/>
                  </a:moveTo>
                  <a:cubicBezTo>
                    <a:pt x="25709" y="24719"/>
                    <a:pt x="26661" y="21867"/>
                    <a:pt x="26661" y="19015"/>
                  </a:cubicBezTo>
                  <a:cubicBezTo>
                    <a:pt x="26661" y="16163"/>
                    <a:pt x="25709" y="13310"/>
                    <a:pt x="23804" y="11409"/>
                  </a:cubicBezTo>
                  <a:cubicBezTo>
                    <a:pt x="21900" y="9507"/>
                    <a:pt x="19043" y="8557"/>
                    <a:pt x="16187" y="8557"/>
                  </a:cubicBezTo>
                  <a:cubicBezTo>
                    <a:pt x="13330" y="8557"/>
                    <a:pt x="10474" y="9507"/>
                    <a:pt x="8569" y="11409"/>
                  </a:cubicBezTo>
                  <a:cubicBezTo>
                    <a:pt x="6665" y="13310"/>
                    <a:pt x="5713" y="16163"/>
                    <a:pt x="5713" y="19015"/>
                  </a:cubicBezTo>
                  <a:cubicBezTo>
                    <a:pt x="5713" y="21867"/>
                    <a:pt x="6665" y="24719"/>
                    <a:pt x="8569" y="26621"/>
                  </a:cubicBezTo>
                  <a:cubicBezTo>
                    <a:pt x="10474" y="28522"/>
                    <a:pt x="13330" y="29473"/>
                    <a:pt x="16187" y="29473"/>
                  </a:cubicBezTo>
                  <a:cubicBezTo>
                    <a:pt x="19043" y="29473"/>
                    <a:pt x="21900" y="28522"/>
                    <a:pt x="23804" y="26621"/>
                  </a:cubicBezTo>
                  <a:lnTo>
                    <a:pt x="23804" y="26621"/>
                  </a:lnTo>
                  <a:close/>
                  <a:moveTo>
                    <a:pt x="59035" y="0"/>
                  </a:moveTo>
                  <a:lnTo>
                    <a:pt x="64748" y="0"/>
                  </a:lnTo>
                  <a:lnTo>
                    <a:pt x="23804" y="75108"/>
                  </a:lnTo>
                  <a:lnTo>
                    <a:pt x="18091" y="75108"/>
                  </a:lnTo>
                  <a:lnTo>
                    <a:pt x="59035" y="0"/>
                  </a:lnTo>
                  <a:close/>
                  <a:moveTo>
                    <a:pt x="79030" y="41832"/>
                  </a:moveTo>
                  <a:cubicBezTo>
                    <a:pt x="82839" y="45635"/>
                    <a:pt x="83791" y="49439"/>
                    <a:pt x="83791" y="54192"/>
                  </a:cubicBezTo>
                  <a:cubicBezTo>
                    <a:pt x="83791" y="58946"/>
                    <a:pt x="81887" y="63700"/>
                    <a:pt x="79030" y="66552"/>
                  </a:cubicBezTo>
                  <a:cubicBezTo>
                    <a:pt x="75221" y="70355"/>
                    <a:pt x="71413" y="71305"/>
                    <a:pt x="66652" y="71305"/>
                  </a:cubicBezTo>
                  <a:cubicBezTo>
                    <a:pt x="61891" y="71305"/>
                    <a:pt x="57130" y="69404"/>
                    <a:pt x="54274" y="66552"/>
                  </a:cubicBezTo>
                  <a:cubicBezTo>
                    <a:pt x="51417" y="63700"/>
                    <a:pt x="49513" y="58946"/>
                    <a:pt x="49513" y="54192"/>
                  </a:cubicBezTo>
                  <a:cubicBezTo>
                    <a:pt x="49513" y="49439"/>
                    <a:pt x="51417" y="44685"/>
                    <a:pt x="54274" y="41832"/>
                  </a:cubicBezTo>
                  <a:cubicBezTo>
                    <a:pt x="58082" y="38030"/>
                    <a:pt x="61891" y="37079"/>
                    <a:pt x="66652" y="37079"/>
                  </a:cubicBezTo>
                  <a:cubicBezTo>
                    <a:pt x="71413" y="37079"/>
                    <a:pt x="76174" y="38980"/>
                    <a:pt x="79030" y="41832"/>
                  </a:cubicBezTo>
                  <a:close/>
                  <a:moveTo>
                    <a:pt x="74269" y="61798"/>
                  </a:moveTo>
                  <a:cubicBezTo>
                    <a:pt x="76174" y="59896"/>
                    <a:pt x="77126" y="57044"/>
                    <a:pt x="77126" y="54192"/>
                  </a:cubicBezTo>
                  <a:cubicBezTo>
                    <a:pt x="77126" y="51340"/>
                    <a:pt x="76174" y="48488"/>
                    <a:pt x="74269" y="46586"/>
                  </a:cubicBezTo>
                  <a:cubicBezTo>
                    <a:pt x="72365" y="44685"/>
                    <a:pt x="69509" y="43734"/>
                    <a:pt x="66652" y="43734"/>
                  </a:cubicBezTo>
                  <a:cubicBezTo>
                    <a:pt x="63795" y="43734"/>
                    <a:pt x="60939" y="44685"/>
                    <a:pt x="59035" y="46586"/>
                  </a:cubicBezTo>
                  <a:cubicBezTo>
                    <a:pt x="57130" y="48488"/>
                    <a:pt x="56178" y="51340"/>
                    <a:pt x="56178" y="54192"/>
                  </a:cubicBezTo>
                  <a:cubicBezTo>
                    <a:pt x="56178" y="57044"/>
                    <a:pt x="57130" y="59896"/>
                    <a:pt x="59035" y="61798"/>
                  </a:cubicBezTo>
                  <a:cubicBezTo>
                    <a:pt x="60939" y="63700"/>
                    <a:pt x="63795" y="64650"/>
                    <a:pt x="66652" y="64650"/>
                  </a:cubicBezTo>
                  <a:cubicBezTo>
                    <a:pt x="69509" y="64650"/>
                    <a:pt x="72365" y="64650"/>
                    <a:pt x="74269" y="61798"/>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nvGrpSpPr>
          <p:cNvPr id="2441" name="Google Shape;2441;p308"/>
          <p:cNvGrpSpPr/>
          <p:nvPr/>
        </p:nvGrpSpPr>
        <p:grpSpPr>
          <a:xfrm>
            <a:off x="4119176" y="3306282"/>
            <a:ext cx="203197" cy="75251"/>
            <a:chOff x="5699897" y="4157266"/>
            <a:chExt cx="202812" cy="75108"/>
          </a:xfrm>
        </p:grpSpPr>
        <p:sp>
          <p:nvSpPr>
            <p:cNvPr id="2442" name="Google Shape;2442;p308"/>
            <p:cNvSpPr/>
            <p:nvPr/>
          </p:nvSpPr>
          <p:spPr>
            <a:xfrm>
              <a:off x="5699897" y="4158217"/>
              <a:ext cx="50465" cy="72255"/>
            </a:xfrm>
            <a:custGeom>
              <a:avLst/>
              <a:gdLst/>
              <a:ahLst/>
              <a:cxnLst/>
              <a:rect l="l" t="t" r="r" b="b"/>
              <a:pathLst>
                <a:path w="50465" h="72255" extrusionOk="0">
                  <a:moveTo>
                    <a:pt x="4761" y="56094"/>
                  </a:moveTo>
                  <a:cubicBezTo>
                    <a:pt x="6665" y="51340"/>
                    <a:pt x="11426" y="47537"/>
                    <a:pt x="18091" y="43734"/>
                  </a:cubicBezTo>
                  <a:lnTo>
                    <a:pt x="27613" y="38030"/>
                  </a:lnTo>
                  <a:cubicBezTo>
                    <a:pt x="32374" y="35177"/>
                    <a:pt x="35230" y="33276"/>
                    <a:pt x="37135" y="31374"/>
                  </a:cubicBezTo>
                  <a:cubicBezTo>
                    <a:pt x="39991" y="28522"/>
                    <a:pt x="40943" y="25670"/>
                    <a:pt x="40943" y="21867"/>
                  </a:cubicBezTo>
                  <a:cubicBezTo>
                    <a:pt x="40943" y="17113"/>
                    <a:pt x="39991" y="14261"/>
                    <a:pt x="37135" y="11409"/>
                  </a:cubicBezTo>
                  <a:cubicBezTo>
                    <a:pt x="34278" y="8557"/>
                    <a:pt x="31422" y="7606"/>
                    <a:pt x="26661" y="7606"/>
                  </a:cubicBezTo>
                  <a:cubicBezTo>
                    <a:pt x="19996" y="7606"/>
                    <a:pt x="16187" y="9507"/>
                    <a:pt x="13330" y="15212"/>
                  </a:cubicBezTo>
                  <a:cubicBezTo>
                    <a:pt x="12378" y="18064"/>
                    <a:pt x="11426" y="20916"/>
                    <a:pt x="11426" y="25670"/>
                  </a:cubicBezTo>
                  <a:lnTo>
                    <a:pt x="1904" y="25670"/>
                  </a:lnTo>
                  <a:cubicBezTo>
                    <a:pt x="1904" y="19015"/>
                    <a:pt x="2857" y="14261"/>
                    <a:pt x="5713" y="10458"/>
                  </a:cubicBezTo>
                  <a:cubicBezTo>
                    <a:pt x="9522" y="3803"/>
                    <a:pt x="17139" y="0"/>
                    <a:pt x="26661" y="0"/>
                  </a:cubicBezTo>
                  <a:cubicBezTo>
                    <a:pt x="35230" y="0"/>
                    <a:pt x="40943" y="1901"/>
                    <a:pt x="44752" y="6655"/>
                  </a:cubicBezTo>
                  <a:cubicBezTo>
                    <a:pt x="48561" y="11409"/>
                    <a:pt x="50465" y="16162"/>
                    <a:pt x="50465" y="21867"/>
                  </a:cubicBezTo>
                  <a:cubicBezTo>
                    <a:pt x="50465" y="27571"/>
                    <a:pt x="48561" y="32325"/>
                    <a:pt x="44752" y="37079"/>
                  </a:cubicBezTo>
                  <a:cubicBezTo>
                    <a:pt x="42848" y="38980"/>
                    <a:pt x="38087" y="42783"/>
                    <a:pt x="31422" y="45635"/>
                  </a:cubicBezTo>
                  <a:lnTo>
                    <a:pt x="24756" y="49438"/>
                  </a:lnTo>
                  <a:cubicBezTo>
                    <a:pt x="20948" y="51340"/>
                    <a:pt x="19043" y="53241"/>
                    <a:pt x="17139" y="54192"/>
                  </a:cubicBezTo>
                  <a:cubicBezTo>
                    <a:pt x="13330" y="57044"/>
                    <a:pt x="11426" y="60847"/>
                    <a:pt x="10474" y="63699"/>
                  </a:cubicBezTo>
                  <a:lnTo>
                    <a:pt x="50465" y="63699"/>
                  </a:lnTo>
                  <a:lnTo>
                    <a:pt x="50465" y="72256"/>
                  </a:lnTo>
                  <a:lnTo>
                    <a:pt x="0" y="72256"/>
                  </a:lnTo>
                  <a:cubicBezTo>
                    <a:pt x="952" y="65601"/>
                    <a:pt x="1904" y="59896"/>
                    <a:pt x="4761" y="56094"/>
                  </a:cubicBezTo>
                  <a:lnTo>
                    <a:pt x="4761" y="56094"/>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43" name="Google Shape;2443;p308"/>
            <p:cNvSpPr/>
            <p:nvPr/>
          </p:nvSpPr>
          <p:spPr>
            <a:xfrm>
              <a:off x="5757980" y="4157266"/>
              <a:ext cx="51417" cy="75108"/>
            </a:xfrm>
            <a:custGeom>
              <a:avLst/>
              <a:gdLst/>
              <a:ahLst/>
              <a:cxnLst/>
              <a:rect l="l" t="t" r="r" b="b"/>
              <a:pathLst>
                <a:path w="51417" h="75108" extrusionOk="0">
                  <a:moveTo>
                    <a:pt x="46656" y="11409"/>
                  </a:moveTo>
                  <a:cubicBezTo>
                    <a:pt x="49513" y="17113"/>
                    <a:pt x="51417" y="25670"/>
                    <a:pt x="51417" y="36128"/>
                  </a:cubicBezTo>
                  <a:cubicBezTo>
                    <a:pt x="51417" y="45635"/>
                    <a:pt x="49513" y="54192"/>
                    <a:pt x="46656" y="60847"/>
                  </a:cubicBezTo>
                  <a:cubicBezTo>
                    <a:pt x="41895" y="70355"/>
                    <a:pt x="35230" y="75108"/>
                    <a:pt x="25709" y="75108"/>
                  </a:cubicBezTo>
                  <a:cubicBezTo>
                    <a:pt x="17139" y="75108"/>
                    <a:pt x="10474" y="71305"/>
                    <a:pt x="5713" y="63699"/>
                  </a:cubicBezTo>
                  <a:cubicBezTo>
                    <a:pt x="1904" y="57044"/>
                    <a:pt x="0" y="48488"/>
                    <a:pt x="0" y="38030"/>
                  </a:cubicBezTo>
                  <a:cubicBezTo>
                    <a:pt x="0" y="29473"/>
                    <a:pt x="952" y="22818"/>
                    <a:pt x="2856" y="17113"/>
                  </a:cubicBezTo>
                  <a:cubicBezTo>
                    <a:pt x="6665" y="5704"/>
                    <a:pt x="14283" y="0"/>
                    <a:pt x="24756" y="0"/>
                  </a:cubicBezTo>
                  <a:cubicBezTo>
                    <a:pt x="35230" y="0"/>
                    <a:pt x="41895" y="3803"/>
                    <a:pt x="46656" y="11409"/>
                  </a:cubicBezTo>
                  <a:lnTo>
                    <a:pt x="46656" y="11409"/>
                  </a:lnTo>
                  <a:close/>
                  <a:moveTo>
                    <a:pt x="37135" y="59896"/>
                  </a:moveTo>
                  <a:cubicBezTo>
                    <a:pt x="39991" y="56094"/>
                    <a:pt x="41895" y="47537"/>
                    <a:pt x="41895" y="36128"/>
                  </a:cubicBezTo>
                  <a:cubicBezTo>
                    <a:pt x="41895" y="27571"/>
                    <a:pt x="40943" y="20916"/>
                    <a:pt x="39039" y="15212"/>
                  </a:cubicBezTo>
                  <a:cubicBezTo>
                    <a:pt x="37135" y="9507"/>
                    <a:pt x="33326" y="6655"/>
                    <a:pt x="27613" y="6655"/>
                  </a:cubicBezTo>
                  <a:cubicBezTo>
                    <a:pt x="21900" y="6655"/>
                    <a:pt x="18091" y="9507"/>
                    <a:pt x="16187" y="14261"/>
                  </a:cubicBezTo>
                  <a:cubicBezTo>
                    <a:pt x="14283" y="19015"/>
                    <a:pt x="12378" y="26621"/>
                    <a:pt x="12378" y="37079"/>
                  </a:cubicBezTo>
                  <a:cubicBezTo>
                    <a:pt x="12378" y="44685"/>
                    <a:pt x="13330" y="50389"/>
                    <a:pt x="14283" y="55143"/>
                  </a:cubicBezTo>
                  <a:cubicBezTo>
                    <a:pt x="17139" y="61798"/>
                    <a:pt x="20948" y="65601"/>
                    <a:pt x="26661" y="65601"/>
                  </a:cubicBezTo>
                  <a:cubicBezTo>
                    <a:pt x="30470" y="66552"/>
                    <a:pt x="34278" y="64650"/>
                    <a:pt x="37135" y="59896"/>
                  </a:cubicBezTo>
                  <a:lnTo>
                    <a:pt x="37135" y="59896"/>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44" name="Google Shape;2444;p308"/>
            <p:cNvSpPr/>
            <p:nvPr/>
          </p:nvSpPr>
          <p:spPr>
            <a:xfrm>
              <a:off x="5817966" y="4157266"/>
              <a:ext cx="84743" cy="75108"/>
            </a:xfrm>
            <a:custGeom>
              <a:avLst/>
              <a:gdLst/>
              <a:ahLst/>
              <a:cxnLst/>
              <a:rect l="l" t="t" r="r" b="b"/>
              <a:pathLst>
                <a:path w="84743" h="75108" extrusionOk="0">
                  <a:moveTo>
                    <a:pt x="29517" y="7606"/>
                  </a:moveTo>
                  <a:cubicBezTo>
                    <a:pt x="33326" y="11409"/>
                    <a:pt x="34278" y="15212"/>
                    <a:pt x="34278" y="19966"/>
                  </a:cubicBezTo>
                  <a:cubicBezTo>
                    <a:pt x="34278" y="24719"/>
                    <a:pt x="32374" y="29473"/>
                    <a:pt x="29517" y="32325"/>
                  </a:cubicBezTo>
                  <a:cubicBezTo>
                    <a:pt x="26661" y="35177"/>
                    <a:pt x="21900" y="37079"/>
                    <a:pt x="17139" y="37079"/>
                  </a:cubicBezTo>
                  <a:cubicBezTo>
                    <a:pt x="12378" y="37079"/>
                    <a:pt x="7618" y="35177"/>
                    <a:pt x="4761" y="32325"/>
                  </a:cubicBezTo>
                  <a:cubicBezTo>
                    <a:pt x="1904" y="29473"/>
                    <a:pt x="0" y="24719"/>
                    <a:pt x="0" y="19966"/>
                  </a:cubicBezTo>
                  <a:cubicBezTo>
                    <a:pt x="0" y="15212"/>
                    <a:pt x="1904" y="10458"/>
                    <a:pt x="4761" y="7606"/>
                  </a:cubicBezTo>
                  <a:cubicBezTo>
                    <a:pt x="7618" y="4754"/>
                    <a:pt x="12378" y="2852"/>
                    <a:pt x="17139" y="2852"/>
                  </a:cubicBezTo>
                  <a:cubicBezTo>
                    <a:pt x="21900" y="2852"/>
                    <a:pt x="25709" y="3803"/>
                    <a:pt x="29517" y="7606"/>
                  </a:cubicBezTo>
                  <a:close/>
                  <a:moveTo>
                    <a:pt x="24756" y="27571"/>
                  </a:moveTo>
                  <a:cubicBezTo>
                    <a:pt x="26661" y="25670"/>
                    <a:pt x="27613" y="22818"/>
                    <a:pt x="27613" y="19966"/>
                  </a:cubicBezTo>
                  <a:cubicBezTo>
                    <a:pt x="27613" y="17113"/>
                    <a:pt x="26661" y="14261"/>
                    <a:pt x="24756" y="12359"/>
                  </a:cubicBezTo>
                  <a:cubicBezTo>
                    <a:pt x="22852" y="10458"/>
                    <a:pt x="19996" y="9507"/>
                    <a:pt x="17139" y="9507"/>
                  </a:cubicBezTo>
                  <a:cubicBezTo>
                    <a:pt x="14283" y="9507"/>
                    <a:pt x="11426" y="10458"/>
                    <a:pt x="9522" y="12359"/>
                  </a:cubicBezTo>
                  <a:cubicBezTo>
                    <a:pt x="7618" y="14261"/>
                    <a:pt x="6665" y="17113"/>
                    <a:pt x="6665" y="19966"/>
                  </a:cubicBezTo>
                  <a:cubicBezTo>
                    <a:pt x="6665" y="22818"/>
                    <a:pt x="7618" y="25670"/>
                    <a:pt x="9522" y="27571"/>
                  </a:cubicBezTo>
                  <a:cubicBezTo>
                    <a:pt x="11426" y="29473"/>
                    <a:pt x="14283" y="30423"/>
                    <a:pt x="17139" y="30423"/>
                  </a:cubicBezTo>
                  <a:cubicBezTo>
                    <a:pt x="19996" y="30423"/>
                    <a:pt x="21900" y="29473"/>
                    <a:pt x="24756" y="27571"/>
                  </a:cubicBezTo>
                  <a:lnTo>
                    <a:pt x="24756" y="27571"/>
                  </a:lnTo>
                  <a:close/>
                  <a:moveTo>
                    <a:pt x="59987" y="0"/>
                  </a:moveTo>
                  <a:lnTo>
                    <a:pt x="65700" y="0"/>
                  </a:lnTo>
                  <a:lnTo>
                    <a:pt x="24756" y="75108"/>
                  </a:lnTo>
                  <a:lnTo>
                    <a:pt x="19043" y="75108"/>
                  </a:lnTo>
                  <a:lnTo>
                    <a:pt x="59987" y="0"/>
                  </a:lnTo>
                  <a:close/>
                  <a:moveTo>
                    <a:pt x="79982" y="42783"/>
                  </a:moveTo>
                  <a:cubicBezTo>
                    <a:pt x="83791" y="46586"/>
                    <a:pt x="84743" y="50389"/>
                    <a:pt x="84743" y="55143"/>
                  </a:cubicBezTo>
                  <a:cubicBezTo>
                    <a:pt x="84743" y="59896"/>
                    <a:pt x="82839" y="64650"/>
                    <a:pt x="79982" y="67503"/>
                  </a:cubicBezTo>
                  <a:cubicBezTo>
                    <a:pt x="76174" y="71305"/>
                    <a:pt x="72365" y="72256"/>
                    <a:pt x="67604" y="72256"/>
                  </a:cubicBezTo>
                  <a:cubicBezTo>
                    <a:pt x="62843" y="72256"/>
                    <a:pt x="58082" y="70355"/>
                    <a:pt x="55226" y="67503"/>
                  </a:cubicBezTo>
                  <a:cubicBezTo>
                    <a:pt x="52369" y="64650"/>
                    <a:pt x="50465" y="59896"/>
                    <a:pt x="50465" y="55143"/>
                  </a:cubicBezTo>
                  <a:cubicBezTo>
                    <a:pt x="50465" y="50389"/>
                    <a:pt x="52369" y="45635"/>
                    <a:pt x="55226" y="42783"/>
                  </a:cubicBezTo>
                  <a:cubicBezTo>
                    <a:pt x="59035" y="38980"/>
                    <a:pt x="62843" y="38030"/>
                    <a:pt x="67604" y="38030"/>
                  </a:cubicBezTo>
                  <a:cubicBezTo>
                    <a:pt x="72365" y="38030"/>
                    <a:pt x="76174" y="38980"/>
                    <a:pt x="79982" y="42783"/>
                  </a:cubicBezTo>
                  <a:close/>
                  <a:moveTo>
                    <a:pt x="74269" y="62749"/>
                  </a:moveTo>
                  <a:cubicBezTo>
                    <a:pt x="76174" y="60847"/>
                    <a:pt x="77126" y="57995"/>
                    <a:pt x="77126" y="55143"/>
                  </a:cubicBezTo>
                  <a:cubicBezTo>
                    <a:pt x="77126" y="52291"/>
                    <a:pt x="76174" y="49438"/>
                    <a:pt x="74269" y="47537"/>
                  </a:cubicBezTo>
                  <a:cubicBezTo>
                    <a:pt x="72365" y="45635"/>
                    <a:pt x="69509" y="44685"/>
                    <a:pt x="66652" y="44685"/>
                  </a:cubicBezTo>
                  <a:cubicBezTo>
                    <a:pt x="63795" y="44685"/>
                    <a:pt x="60939" y="45635"/>
                    <a:pt x="59035" y="47537"/>
                  </a:cubicBezTo>
                  <a:cubicBezTo>
                    <a:pt x="57130" y="49438"/>
                    <a:pt x="56178" y="52291"/>
                    <a:pt x="56178" y="55143"/>
                  </a:cubicBezTo>
                  <a:cubicBezTo>
                    <a:pt x="56178" y="57995"/>
                    <a:pt x="57130" y="60847"/>
                    <a:pt x="59035" y="62749"/>
                  </a:cubicBezTo>
                  <a:cubicBezTo>
                    <a:pt x="60939" y="64650"/>
                    <a:pt x="63795" y="65601"/>
                    <a:pt x="66652" y="65601"/>
                  </a:cubicBezTo>
                  <a:cubicBezTo>
                    <a:pt x="69509" y="65601"/>
                    <a:pt x="72365" y="64650"/>
                    <a:pt x="74269" y="62749"/>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nvGrpSpPr>
          <p:cNvPr id="2445" name="Google Shape;2445;p308"/>
          <p:cNvGrpSpPr/>
          <p:nvPr/>
        </p:nvGrpSpPr>
        <p:grpSpPr>
          <a:xfrm>
            <a:off x="4062890" y="3546196"/>
            <a:ext cx="203196" cy="75394"/>
            <a:chOff x="5643719" y="4396710"/>
            <a:chExt cx="202811" cy="75251"/>
          </a:xfrm>
        </p:grpSpPr>
        <p:sp>
          <p:nvSpPr>
            <p:cNvPr id="2446" name="Google Shape;2446;p308"/>
            <p:cNvSpPr/>
            <p:nvPr/>
          </p:nvSpPr>
          <p:spPr>
            <a:xfrm>
              <a:off x="5643719" y="4396852"/>
              <a:ext cx="50464" cy="72256"/>
            </a:xfrm>
            <a:custGeom>
              <a:avLst/>
              <a:gdLst/>
              <a:ahLst/>
              <a:cxnLst/>
              <a:rect l="l" t="t" r="r" b="b"/>
              <a:pathLst>
                <a:path w="50464" h="72256" extrusionOk="0">
                  <a:moveTo>
                    <a:pt x="4761" y="56094"/>
                  </a:moveTo>
                  <a:cubicBezTo>
                    <a:pt x="6665" y="51340"/>
                    <a:pt x="11426" y="47537"/>
                    <a:pt x="18091" y="43734"/>
                  </a:cubicBezTo>
                  <a:lnTo>
                    <a:pt x="27613" y="38030"/>
                  </a:lnTo>
                  <a:cubicBezTo>
                    <a:pt x="32374" y="35177"/>
                    <a:pt x="35230" y="33276"/>
                    <a:pt x="37135" y="31375"/>
                  </a:cubicBezTo>
                  <a:cubicBezTo>
                    <a:pt x="39991" y="28522"/>
                    <a:pt x="40943" y="25670"/>
                    <a:pt x="40943" y="21867"/>
                  </a:cubicBezTo>
                  <a:cubicBezTo>
                    <a:pt x="40943" y="17113"/>
                    <a:pt x="39991" y="14261"/>
                    <a:pt x="37135" y="11409"/>
                  </a:cubicBezTo>
                  <a:cubicBezTo>
                    <a:pt x="34278" y="8557"/>
                    <a:pt x="31421" y="7606"/>
                    <a:pt x="26661" y="7606"/>
                  </a:cubicBezTo>
                  <a:cubicBezTo>
                    <a:pt x="19996" y="7606"/>
                    <a:pt x="16187" y="9507"/>
                    <a:pt x="13330" y="15212"/>
                  </a:cubicBezTo>
                  <a:cubicBezTo>
                    <a:pt x="12378" y="18064"/>
                    <a:pt x="11426" y="20916"/>
                    <a:pt x="11426" y="25670"/>
                  </a:cubicBezTo>
                  <a:lnTo>
                    <a:pt x="1904" y="25670"/>
                  </a:lnTo>
                  <a:cubicBezTo>
                    <a:pt x="1904" y="19015"/>
                    <a:pt x="2856" y="14261"/>
                    <a:pt x="5713" y="10458"/>
                  </a:cubicBezTo>
                  <a:cubicBezTo>
                    <a:pt x="9522" y="3803"/>
                    <a:pt x="17139" y="0"/>
                    <a:pt x="26661" y="0"/>
                  </a:cubicBezTo>
                  <a:cubicBezTo>
                    <a:pt x="35230" y="0"/>
                    <a:pt x="40943" y="1902"/>
                    <a:pt x="44752" y="6655"/>
                  </a:cubicBezTo>
                  <a:cubicBezTo>
                    <a:pt x="48561" y="11409"/>
                    <a:pt x="50465" y="16163"/>
                    <a:pt x="50465" y="21867"/>
                  </a:cubicBezTo>
                  <a:cubicBezTo>
                    <a:pt x="50465" y="27572"/>
                    <a:pt x="48561" y="32325"/>
                    <a:pt x="44752" y="37079"/>
                  </a:cubicBezTo>
                  <a:cubicBezTo>
                    <a:pt x="42848" y="38980"/>
                    <a:pt x="38087" y="42783"/>
                    <a:pt x="31421" y="45636"/>
                  </a:cubicBezTo>
                  <a:lnTo>
                    <a:pt x="24756" y="49439"/>
                  </a:lnTo>
                  <a:cubicBezTo>
                    <a:pt x="20948" y="51340"/>
                    <a:pt x="19043" y="53241"/>
                    <a:pt x="17139" y="54192"/>
                  </a:cubicBezTo>
                  <a:cubicBezTo>
                    <a:pt x="13330" y="57044"/>
                    <a:pt x="11426" y="60848"/>
                    <a:pt x="10474" y="63700"/>
                  </a:cubicBezTo>
                  <a:lnTo>
                    <a:pt x="50465" y="63700"/>
                  </a:lnTo>
                  <a:lnTo>
                    <a:pt x="50465" y="72256"/>
                  </a:lnTo>
                  <a:lnTo>
                    <a:pt x="0" y="72256"/>
                  </a:lnTo>
                  <a:cubicBezTo>
                    <a:pt x="952" y="65601"/>
                    <a:pt x="2856" y="60848"/>
                    <a:pt x="4761" y="56094"/>
                  </a:cubicBezTo>
                  <a:lnTo>
                    <a:pt x="4761" y="56094"/>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47" name="Google Shape;2447;p308"/>
            <p:cNvSpPr/>
            <p:nvPr/>
          </p:nvSpPr>
          <p:spPr>
            <a:xfrm>
              <a:off x="5701802" y="4396710"/>
              <a:ext cx="51417" cy="75251"/>
            </a:xfrm>
            <a:custGeom>
              <a:avLst/>
              <a:gdLst/>
              <a:ahLst/>
              <a:cxnLst/>
              <a:rect l="l" t="t" r="r" b="b"/>
              <a:pathLst>
                <a:path w="51417" h="75251" extrusionOk="0">
                  <a:moveTo>
                    <a:pt x="46656" y="11552"/>
                  </a:moveTo>
                  <a:cubicBezTo>
                    <a:pt x="49513" y="17256"/>
                    <a:pt x="51417" y="25813"/>
                    <a:pt x="51417" y="36271"/>
                  </a:cubicBezTo>
                  <a:cubicBezTo>
                    <a:pt x="51417" y="45778"/>
                    <a:pt x="49513" y="54335"/>
                    <a:pt x="46656" y="60990"/>
                  </a:cubicBezTo>
                  <a:cubicBezTo>
                    <a:pt x="41895" y="70497"/>
                    <a:pt x="35230" y="75251"/>
                    <a:pt x="25708" y="75251"/>
                  </a:cubicBezTo>
                  <a:cubicBezTo>
                    <a:pt x="17139" y="75251"/>
                    <a:pt x="10474" y="71448"/>
                    <a:pt x="5713" y="63842"/>
                  </a:cubicBezTo>
                  <a:cubicBezTo>
                    <a:pt x="1904" y="57187"/>
                    <a:pt x="0" y="48630"/>
                    <a:pt x="0" y="38172"/>
                  </a:cubicBezTo>
                  <a:cubicBezTo>
                    <a:pt x="0" y="29616"/>
                    <a:pt x="952" y="22961"/>
                    <a:pt x="2856" y="17256"/>
                  </a:cubicBezTo>
                  <a:cubicBezTo>
                    <a:pt x="6665" y="5847"/>
                    <a:pt x="14283" y="143"/>
                    <a:pt x="24756" y="143"/>
                  </a:cubicBezTo>
                  <a:cubicBezTo>
                    <a:pt x="36182" y="-808"/>
                    <a:pt x="42848" y="2995"/>
                    <a:pt x="46656" y="11552"/>
                  </a:cubicBezTo>
                  <a:lnTo>
                    <a:pt x="46656" y="11552"/>
                  </a:lnTo>
                  <a:close/>
                  <a:moveTo>
                    <a:pt x="37135" y="60039"/>
                  </a:moveTo>
                  <a:cubicBezTo>
                    <a:pt x="39991" y="56236"/>
                    <a:pt x="41895" y="47680"/>
                    <a:pt x="41895" y="36271"/>
                  </a:cubicBezTo>
                  <a:cubicBezTo>
                    <a:pt x="41895" y="27714"/>
                    <a:pt x="40943" y="21059"/>
                    <a:pt x="39039" y="15354"/>
                  </a:cubicBezTo>
                  <a:cubicBezTo>
                    <a:pt x="37135" y="9650"/>
                    <a:pt x="33326" y="6798"/>
                    <a:pt x="27613" y="6798"/>
                  </a:cubicBezTo>
                  <a:cubicBezTo>
                    <a:pt x="21900" y="6798"/>
                    <a:pt x="18091" y="9650"/>
                    <a:pt x="16187" y="14404"/>
                  </a:cubicBezTo>
                  <a:cubicBezTo>
                    <a:pt x="14283" y="19157"/>
                    <a:pt x="12378" y="26763"/>
                    <a:pt x="12378" y="37222"/>
                  </a:cubicBezTo>
                  <a:cubicBezTo>
                    <a:pt x="12378" y="44827"/>
                    <a:pt x="13330" y="50532"/>
                    <a:pt x="14283" y="55286"/>
                  </a:cubicBezTo>
                  <a:cubicBezTo>
                    <a:pt x="17139" y="61941"/>
                    <a:pt x="20948" y="65744"/>
                    <a:pt x="26661" y="65744"/>
                  </a:cubicBezTo>
                  <a:cubicBezTo>
                    <a:pt x="30469" y="65744"/>
                    <a:pt x="34278" y="63842"/>
                    <a:pt x="37135" y="60039"/>
                  </a:cubicBezTo>
                  <a:lnTo>
                    <a:pt x="37135" y="60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48" name="Google Shape;2448;p308"/>
            <p:cNvSpPr/>
            <p:nvPr/>
          </p:nvSpPr>
          <p:spPr>
            <a:xfrm>
              <a:off x="5761788" y="4396852"/>
              <a:ext cx="84742" cy="75108"/>
            </a:xfrm>
            <a:custGeom>
              <a:avLst/>
              <a:gdLst/>
              <a:ahLst/>
              <a:cxnLst/>
              <a:rect l="l" t="t" r="r" b="b"/>
              <a:pathLst>
                <a:path w="84742" h="75108" extrusionOk="0">
                  <a:moveTo>
                    <a:pt x="29517" y="6655"/>
                  </a:moveTo>
                  <a:cubicBezTo>
                    <a:pt x="33326" y="10458"/>
                    <a:pt x="34278" y="14261"/>
                    <a:pt x="34278" y="19015"/>
                  </a:cubicBezTo>
                  <a:cubicBezTo>
                    <a:pt x="34278" y="23768"/>
                    <a:pt x="32374" y="28522"/>
                    <a:pt x="29517" y="31375"/>
                  </a:cubicBezTo>
                  <a:cubicBezTo>
                    <a:pt x="26661" y="34227"/>
                    <a:pt x="21900" y="36128"/>
                    <a:pt x="17139" y="36128"/>
                  </a:cubicBezTo>
                  <a:cubicBezTo>
                    <a:pt x="12378" y="36128"/>
                    <a:pt x="7618" y="34227"/>
                    <a:pt x="4761" y="31375"/>
                  </a:cubicBezTo>
                  <a:cubicBezTo>
                    <a:pt x="1904" y="28522"/>
                    <a:pt x="0" y="23768"/>
                    <a:pt x="0" y="19015"/>
                  </a:cubicBezTo>
                  <a:cubicBezTo>
                    <a:pt x="0" y="14261"/>
                    <a:pt x="1904" y="9507"/>
                    <a:pt x="4761" y="6655"/>
                  </a:cubicBezTo>
                  <a:cubicBezTo>
                    <a:pt x="7618" y="3803"/>
                    <a:pt x="12378" y="1902"/>
                    <a:pt x="17139" y="1902"/>
                  </a:cubicBezTo>
                  <a:cubicBezTo>
                    <a:pt x="21900" y="1902"/>
                    <a:pt x="26661" y="3803"/>
                    <a:pt x="29517" y="6655"/>
                  </a:cubicBezTo>
                  <a:close/>
                  <a:moveTo>
                    <a:pt x="24756" y="26621"/>
                  </a:moveTo>
                  <a:cubicBezTo>
                    <a:pt x="26661" y="24719"/>
                    <a:pt x="27613" y="21867"/>
                    <a:pt x="27613" y="19015"/>
                  </a:cubicBezTo>
                  <a:cubicBezTo>
                    <a:pt x="27613" y="16163"/>
                    <a:pt x="26661" y="13311"/>
                    <a:pt x="24756" y="11409"/>
                  </a:cubicBezTo>
                  <a:cubicBezTo>
                    <a:pt x="22852" y="9507"/>
                    <a:pt x="19996" y="8557"/>
                    <a:pt x="17139" y="8557"/>
                  </a:cubicBezTo>
                  <a:cubicBezTo>
                    <a:pt x="14283" y="8557"/>
                    <a:pt x="11426" y="9507"/>
                    <a:pt x="9522" y="11409"/>
                  </a:cubicBezTo>
                  <a:cubicBezTo>
                    <a:pt x="7618" y="13311"/>
                    <a:pt x="6665" y="16163"/>
                    <a:pt x="6665" y="19015"/>
                  </a:cubicBezTo>
                  <a:cubicBezTo>
                    <a:pt x="6665" y="21867"/>
                    <a:pt x="7618" y="24719"/>
                    <a:pt x="9522" y="26621"/>
                  </a:cubicBezTo>
                  <a:cubicBezTo>
                    <a:pt x="11426" y="28522"/>
                    <a:pt x="14283" y="29473"/>
                    <a:pt x="17139" y="29473"/>
                  </a:cubicBezTo>
                  <a:cubicBezTo>
                    <a:pt x="19996" y="29473"/>
                    <a:pt x="22852" y="28522"/>
                    <a:pt x="24756" y="26621"/>
                  </a:cubicBezTo>
                  <a:lnTo>
                    <a:pt x="24756" y="26621"/>
                  </a:lnTo>
                  <a:close/>
                  <a:moveTo>
                    <a:pt x="59987" y="0"/>
                  </a:moveTo>
                  <a:lnTo>
                    <a:pt x="65700" y="0"/>
                  </a:lnTo>
                  <a:lnTo>
                    <a:pt x="24756" y="75109"/>
                  </a:lnTo>
                  <a:lnTo>
                    <a:pt x="19043" y="75109"/>
                  </a:lnTo>
                  <a:lnTo>
                    <a:pt x="59987" y="0"/>
                  </a:lnTo>
                  <a:close/>
                  <a:moveTo>
                    <a:pt x="79982" y="41833"/>
                  </a:moveTo>
                  <a:cubicBezTo>
                    <a:pt x="83791" y="45636"/>
                    <a:pt x="84743" y="49439"/>
                    <a:pt x="84743" y="54192"/>
                  </a:cubicBezTo>
                  <a:cubicBezTo>
                    <a:pt x="84743" y="58946"/>
                    <a:pt x="82839" y="63700"/>
                    <a:pt x="79982" y="66552"/>
                  </a:cubicBezTo>
                  <a:cubicBezTo>
                    <a:pt x="76174" y="70355"/>
                    <a:pt x="72365" y="71305"/>
                    <a:pt x="67604" y="71305"/>
                  </a:cubicBezTo>
                  <a:cubicBezTo>
                    <a:pt x="62843" y="71305"/>
                    <a:pt x="58082" y="69404"/>
                    <a:pt x="55226" y="66552"/>
                  </a:cubicBezTo>
                  <a:cubicBezTo>
                    <a:pt x="52369" y="63700"/>
                    <a:pt x="50465" y="58946"/>
                    <a:pt x="50465" y="54192"/>
                  </a:cubicBezTo>
                  <a:cubicBezTo>
                    <a:pt x="50465" y="49439"/>
                    <a:pt x="52369" y="44685"/>
                    <a:pt x="55226" y="41833"/>
                  </a:cubicBezTo>
                  <a:cubicBezTo>
                    <a:pt x="59035" y="38030"/>
                    <a:pt x="62843" y="37079"/>
                    <a:pt x="67604" y="37079"/>
                  </a:cubicBezTo>
                  <a:cubicBezTo>
                    <a:pt x="72365" y="37079"/>
                    <a:pt x="76174" y="38980"/>
                    <a:pt x="79982" y="41833"/>
                  </a:cubicBezTo>
                  <a:close/>
                  <a:moveTo>
                    <a:pt x="75221" y="61798"/>
                  </a:moveTo>
                  <a:cubicBezTo>
                    <a:pt x="77126" y="59897"/>
                    <a:pt x="78078" y="57044"/>
                    <a:pt x="78078" y="54192"/>
                  </a:cubicBezTo>
                  <a:cubicBezTo>
                    <a:pt x="78078" y="51340"/>
                    <a:pt x="77126" y="48488"/>
                    <a:pt x="75221" y="46586"/>
                  </a:cubicBezTo>
                  <a:cubicBezTo>
                    <a:pt x="73317" y="44685"/>
                    <a:pt x="70460" y="43734"/>
                    <a:pt x="67604" y="43734"/>
                  </a:cubicBezTo>
                  <a:cubicBezTo>
                    <a:pt x="64748" y="43734"/>
                    <a:pt x="61891" y="44685"/>
                    <a:pt x="59987" y="46586"/>
                  </a:cubicBezTo>
                  <a:cubicBezTo>
                    <a:pt x="58082" y="48488"/>
                    <a:pt x="57130" y="51340"/>
                    <a:pt x="57130" y="54192"/>
                  </a:cubicBezTo>
                  <a:cubicBezTo>
                    <a:pt x="57130" y="57044"/>
                    <a:pt x="58082" y="59897"/>
                    <a:pt x="59987" y="61798"/>
                  </a:cubicBezTo>
                  <a:cubicBezTo>
                    <a:pt x="61891" y="63700"/>
                    <a:pt x="64748" y="64650"/>
                    <a:pt x="67604" y="64650"/>
                  </a:cubicBezTo>
                  <a:cubicBezTo>
                    <a:pt x="70460" y="64650"/>
                    <a:pt x="72365" y="64650"/>
                    <a:pt x="75221" y="61798"/>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nvGrpSpPr>
          <p:cNvPr id="2449" name="Google Shape;2449;p308"/>
          <p:cNvGrpSpPr/>
          <p:nvPr/>
        </p:nvGrpSpPr>
        <p:grpSpPr>
          <a:xfrm>
            <a:off x="4004684" y="3785411"/>
            <a:ext cx="195565" cy="75251"/>
            <a:chOff x="5585637" y="4635488"/>
            <a:chExt cx="195194" cy="75108"/>
          </a:xfrm>
        </p:grpSpPr>
        <p:sp>
          <p:nvSpPr>
            <p:cNvPr id="2450" name="Google Shape;2450;p308"/>
            <p:cNvSpPr/>
            <p:nvPr/>
          </p:nvSpPr>
          <p:spPr>
            <a:xfrm>
              <a:off x="5585637" y="4636439"/>
              <a:ext cx="27612" cy="73207"/>
            </a:xfrm>
            <a:custGeom>
              <a:avLst/>
              <a:gdLst/>
              <a:ahLst/>
              <a:cxnLst/>
              <a:rect l="l" t="t" r="r" b="b"/>
              <a:pathLst>
                <a:path w="27612" h="73207" extrusionOk="0">
                  <a:moveTo>
                    <a:pt x="0" y="19966"/>
                  </a:moveTo>
                  <a:lnTo>
                    <a:pt x="0" y="13310"/>
                  </a:lnTo>
                  <a:cubicBezTo>
                    <a:pt x="6665" y="12359"/>
                    <a:pt x="11426" y="11409"/>
                    <a:pt x="14283" y="10458"/>
                  </a:cubicBezTo>
                  <a:cubicBezTo>
                    <a:pt x="17139" y="9507"/>
                    <a:pt x="19043" y="5704"/>
                    <a:pt x="19996" y="0"/>
                  </a:cubicBezTo>
                  <a:lnTo>
                    <a:pt x="27613" y="0"/>
                  </a:lnTo>
                  <a:lnTo>
                    <a:pt x="27613" y="73207"/>
                  </a:lnTo>
                  <a:lnTo>
                    <a:pt x="18091" y="73207"/>
                  </a:lnTo>
                  <a:lnTo>
                    <a:pt x="18091" y="20916"/>
                  </a:lnTo>
                  <a:lnTo>
                    <a:pt x="0" y="20916"/>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51" name="Google Shape;2451;p308"/>
            <p:cNvSpPr/>
            <p:nvPr/>
          </p:nvSpPr>
          <p:spPr>
            <a:xfrm>
              <a:off x="5638006" y="4635488"/>
              <a:ext cx="49512" cy="75108"/>
            </a:xfrm>
            <a:custGeom>
              <a:avLst/>
              <a:gdLst/>
              <a:ahLst/>
              <a:cxnLst/>
              <a:rect l="l" t="t" r="r" b="b"/>
              <a:pathLst>
                <a:path w="49512" h="75108" extrusionOk="0">
                  <a:moveTo>
                    <a:pt x="9522" y="55143"/>
                  </a:moveTo>
                  <a:cubicBezTo>
                    <a:pt x="9522" y="59897"/>
                    <a:pt x="11426" y="63700"/>
                    <a:pt x="15235" y="65601"/>
                  </a:cubicBezTo>
                  <a:cubicBezTo>
                    <a:pt x="17139" y="66552"/>
                    <a:pt x="19043" y="67503"/>
                    <a:pt x="21900" y="67503"/>
                  </a:cubicBezTo>
                  <a:cubicBezTo>
                    <a:pt x="26661" y="67503"/>
                    <a:pt x="30470" y="65601"/>
                    <a:pt x="33326" y="61798"/>
                  </a:cubicBezTo>
                  <a:cubicBezTo>
                    <a:pt x="36183" y="57995"/>
                    <a:pt x="39039" y="50389"/>
                    <a:pt x="39991" y="39931"/>
                  </a:cubicBezTo>
                  <a:cubicBezTo>
                    <a:pt x="38087" y="42783"/>
                    <a:pt x="35230" y="45636"/>
                    <a:pt x="32374" y="46586"/>
                  </a:cubicBezTo>
                  <a:cubicBezTo>
                    <a:pt x="29517" y="47537"/>
                    <a:pt x="25709" y="48488"/>
                    <a:pt x="22852" y="48488"/>
                  </a:cubicBezTo>
                  <a:cubicBezTo>
                    <a:pt x="16187" y="48488"/>
                    <a:pt x="10474" y="46586"/>
                    <a:pt x="5713" y="41832"/>
                  </a:cubicBezTo>
                  <a:cubicBezTo>
                    <a:pt x="1904" y="37079"/>
                    <a:pt x="0" y="31375"/>
                    <a:pt x="0" y="24719"/>
                  </a:cubicBezTo>
                  <a:cubicBezTo>
                    <a:pt x="0" y="18064"/>
                    <a:pt x="1904" y="12360"/>
                    <a:pt x="5713" y="7606"/>
                  </a:cubicBezTo>
                  <a:cubicBezTo>
                    <a:pt x="9522" y="2852"/>
                    <a:pt x="15235" y="0"/>
                    <a:pt x="23804" y="0"/>
                  </a:cubicBezTo>
                  <a:cubicBezTo>
                    <a:pt x="34278" y="0"/>
                    <a:pt x="41895" y="4754"/>
                    <a:pt x="45704" y="14261"/>
                  </a:cubicBezTo>
                  <a:cubicBezTo>
                    <a:pt x="47608" y="19015"/>
                    <a:pt x="49513" y="25670"/>
                    <a:pt x="49513" y="34227"/>
                  </a:cubicBezTo>
                  <a:cubicBezTo>
                    <a:pt x="49513" y="42783"/>
                    <a:pt x="48561" y="51340"/>
                    <a:pt x="45704" y="57995"/>
                  </a:cubicBezTo>
                  <a:cubicBezTo>
                    <a:pt x="40943" y="69404"/>
                    <a:pt x="33326" y="75108"/>
                    <a:pt x="22852" y="75108"/>
                  </a:cubicBezTo>
                  <a:cubicBezTo>
                    <a:pt x="15235" y="75108"/>
                    <a:pt x="10474" y="73207"/>
                    <a:pt x="6665" y="69404"/>
                  </a:cubicBezTo>
                  <a:cubicBezTo>
                    <a:pt x="2857" y="65601"/>
                    <a:pt x="952" y="60847"/>
                    <a:pt x="952" y="55143"/>
                  </a:cubicBezTo>
                  <a:lnTo>
                    <a:pt x="9522" y="55143"/>
                  </a:lnTo>
                  <a:lnTo>
                    <a:pt x="9522" y="55143"/>
                  </a:lnTo>
                  <a:close/>
                  <a:moveTo>
                    <a:pt x="33326" y="37079"/>
                  </a:moveTo>
                  <a:cubicBezTo>
                    <a:pt x="36183" y="35177"/>
                    <a:pt x="38087" y="30424"/>
                    <a:pt x="38087" y="24719"/>
                  </a:cubicBezTo>
                  <a:cubicBezTo>
                    <a:pt x="38087" y="19015"/>
                    <a:pt x="37135" y="15212"/>
                    <a:pt x="34278" y="12360"/>
                  </a:cubicBezTo>
                  <a:cubicBezTo>
                    <a:pt x="31422" y="9507"/>
                    <a:pt x="28565" y="8557"/>
                    <a:pt x="23804" y="8557"/>
                  </a:cubicBezTo>
                  <a:cubicBezTo>
                    <a:pt x="19043" y="8557"/>
                    <a:pt x="15235" y="10458"/>
                    <a:pt x="13330" y="13310"/>
                  </a:cubicBezTo>
                  <a:cubicBezTo>
                    <a:pt x="11426" y="16163"/>
                    <a:pt x="9522" y="19966"/>
                    <a:pt x="9522" y="25670"/>
                  </a:cubicBezTo>
                  <a:cubicBezTo>
                    <a:pt x="9522" y="30424"/>
                    <a:pt x="10474" y="34227"/>
                    <a:pt x="13330" y="37079"/>
                  </a:cubicBezTo>
                  <a:cubicBezTo>
                    <a:pt x="16187" y="39931"/>
                    <a:pt x="19043" y="40882"/>
                    <a:pt x="24756" y="40882"/>
                  </a:cubicBezTo>
                  <a:cubicBezTo>
                    <a:pt x="27613" y="39931"/>
                    <a:pt x="30470" y="38980"/>
                    <a:pt x="33326" y="37079"/>
                  </a:cubicBezTo>
                  <a:lnTo>
                    <a:pt x="33326" y="3707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52" name="Google Shape;2452;p308"/>
            <p:cNvSpPr/>
            <p:nvPr/>
          </p:nvSpPr>
          <p:spPr>
            <a:xfrm>
              <a:off x="5696089" y="4635488"/>
              <a:ext cx="84742" cy="75108"/>
            </a:xfrm>
            <a:custGeom>
              <a:avLst/>
              <a:gdLst/>
              <a:ahLst/>
              <a:cxnLst/>
              <a:rect l="l" t="t" r="r" b="b"/>
              <a:pathLst>
                <a:path w="84742" h="75108" extrusionOk="0">
                  <a:moveTo>
                    <a:pt x="29517" y="7606"/>
                  </a:moveTo>
                  <a:cubicBezTo>
                    <a:pt x="33326" y="11409"/>
                    <a:pt x="34278" y="15212"/>
                    <a:pt x="34278" y="19966"/>
                  </a:cubicBezTo>
                  <a:cubicBezTo>
                    <a:pt x="34278" y="24719"/>
                    <a:pt x="32374" y="29473"/>
                    <a:pt x="29517" y="32325"/>
                  </a:cubicBezTo>
                  <a:cubicBezTo>
                    <a:pt x="26661" y="35177"/>
                    <a:pt x="21900" y="37079"/>
                    <a:pt x="17139" y="37079"/>
                  </a:cubicBezTo>
                  <a:cubicBezTo>
                    <a:pt x="12378" y="37079"/>
                    <a:pt x="7617" y="35177"/>
                    <a:pt x="4761" y="32325"/>
                  </a:cubicBezTo>
                  <a:cubicBezTo>
                    <a:pt x="1904" y="29473"/>
                    <a:pt x="0" y="24719"/>
                    <a:pt x="0" y="19966"/>
                  </a:cubicBezTo>
                  <a:cubicBezTo>
                    <a:pt x="0" y="15212"/>
                    <a:pt x="1904" y="10458"/>
                    <a:pt x="4761" y="7606"/>
                  </a:cubicBezTo>
                  <a:cubicBezTo>
                    <a:pt x="7617" y="4754"/>
                    <a:pt x="12378" y="2852"/>
                    <a:pt x="17139" y="2852"/>
                  </a:cubicBezTo>
                  <a:cubicBezTo>
                    <a:pt x="21900" y="2852"/>
                    <a:pt x="25709" y="3803"/>
                    <a:pt x="29517" y="7606"/>
                  </a:cubicBezTo>
                  <a:close/>
                  <a:moveTo>
                    <a:pt x="24756" y="27571"/>
                  </a:moveTo>
                  <a:cubicBezTo>
                    <a:pt x="26661" y="25670"/>
                    <a:pt x="27613" y="22818"/>
                    <a:pt x="27613" y="19966"/>
                  </a:cubicBezTo>
                  <a:cubicBezTo>
                    <a:pt x="27613" y="17113"/>
                    <a:pt x="26661" y="14261"/>
                    <a:pt x="24756" y="12360"/>
                  </a:cubicBezTo>
                  <a:cubicBezTo>
                    <a:pt x="22852" y="10458"/>
                    <a:pt x="19996" y="9507"/>
                    <a:pt x="17139" y="9507"/>
                  </a:cubicBezTo>
                  <a:cubicBezTo>
                    <a:pt x="14283" y="9507"/>
                    <a:pt x="11426" y="10458"/>
                    <a:pt x="9522" y="12360"/>
                  </a:cubicBezTo>
                  <a:cubicBezTo>
                    <a:pt x="7617" y="14261"/>
                    <a:pt x="6665" y="17113"/>
                    <a:pt x="6665" y="19966"/>
                  </a:cubicBezTo>
                  <a:cubicBezTo>
                    <a:pt x="6665" y="22818"/>
                    <a:pt x="7617" y="25670"/>
                    <a:pt x="9522" y="27571"/>
                  </a:cubicBezTo>
                  <a:cubicBezTo>
                    <a:pt x="11426" y="29473"/>
                    <a:pt x="14283" y="30424"/>
                    <a:pt x="17139" y="30424"/>
                  </a:cubicBezTo>
                  <a:cubicBezTo>
                    <a:pt x="19996" y="30424"/>
                    <a:pt x="22852" y="29473"/>
                    <a:pt x="24756" y="27571"/>
                  </a:cubicBezTo>
                  <a:lnTo>
                    <a:pt x="24756" y="27571"/>
                  </a:lnTo>
                  <a:close/>
                  <a:moveTo>
                    <a:pt x="59987" y="0"/>
                  </a:moveTo>
                  <a:lnTo>
                    <a:pt x="65700" y="0"/>
                  </a:lnTo>
                  <a:lnTo>
                    <a:pt x="24756" y="75108"/>
                  </a:lnTo>
                  <a:lnTo>
                    <a:pt x="19043" y="75108"/>
                  </a:lnTo>
                  <a:lnTo>
                    <a:pt x="59987" y="0"/>
                  </a:lnTo>
                  <a:close/>
                  <a:moveTo>
                    <a:pt x="79982" y="42783"/>
                  </a:moveTo>
                  <a:cubicBezTo>
                    <a:pt x="83791" y="46586"/>
                    <a:pt x="84743" y="50389"/>
                    <a:pt x="84743" y="55143"/>
                  </a:cubicBezTo>
                  <a:cubicBezTo>
                    <a:pt x="84743" y="59897"/>
                    <a:pt x="82839" y="64650"/>
                    <a:pt x="79982" y="67503"/>
                  </a:cubicBezTo>
                  <a:cubicBezTo>
                    <a:pt x="76174" y="71305"/>
                    <a:pt x="72365" y="72256"/>
                    <a:pt x="67604" y="72256"/>
                  </a:cubicBezTo>
                  <a:cubicBezTo>
                    <a:pt x="62843" y="72256"/>
                    <a:pt x="58082" y="70355"/>
                    <a:pt x="55226" y="67503"/>
                  </a:cubicBezTo>
                  <a:cubicBezTo>
                    <a:pt x="52369" y="64650"/>
                    <a:pt x="50465" y="59897"/>
                    <a:pt x="50465" y="55143"/>
                  </a:cubicBezTo>
                  <a:cubicBezTo>
                    <a:pt x="50465" y="50389"/>
                    <a:pt x="52369" y="45636"/>
                    <a:pt x="55226" y="42783"/>
                  </a:cubicBezTo>
                  <a:cubicBezTo>
                    <a:pt x="59035" y="38980"/>
                    <a:pt x="62843" y="38030"/>
                    <a:pt x="67604" y="38030"/>
                  </a:cubicBezTo>
                  <a:cubicBezTo>
                    <a:pt x="72365" y="38030"/>
                    <a:pt x="76174" y="38980"/>
                    <a:pt x="79982" y="42783"/>
                  </a:cubicBezTo>
                  <a:close/>
                  <a:moveTo>
                    <a:pt x="75221" y="62749"/>
                  </a:moveTo>
                  <a:cubicBezTo>
                    <a:pt x="77126" y="60847"/>
                    <a:pt x="78078" y="57995"/>
                    <a:pt x="78078" y="55143"/>
                  </a:cubicBezTo>
                  <a:cubicBezTo>
                    <a:pt x="78078" y="52291"/>
                    <a:pt x="77126" y="49439"/>
                    <a:pt x="75221" y="47537"/>
                  </a:cubicBezTo>
                  <a:cubicBezTo>
                    <a:pt x="73317" y="45636"/>
                    <a:pt x="70460" y="44685"/>
                    <a:pt x="67604" y="44685"/>
                  </a:cubicBezTo>
                  <a:cubicBezTo>
                    <a:pt x="64747" y="44685"/>
                    <a:pt x="61891" y="45636"/>
                    <a:pt x="59987" y="47537"/>
                  </a:cubicBezTo>
                  <a:cubicBezTo>
                    <a:pt x="58082" y="49439"/>
                    <a:pt x="57130" y="52291"/>
                    <a:pt x="57130" y="55143"/>
                  </a:cubicBezTo>
                  <a:cubicBezTo>
                    <a:pt x="57130" y="57995"/>
                    <a:pt x="58082" y="60847"/>
                    <a:pt x="59987" y="62749"/>
                  </a:cubicBezTo>
                  <a:cubicBezTo>
                    <a:pt x="61891" y="64650"/>
                    <a:pt x="64747" y="65601"/>
                    <a:pt x="67604" y="65601"/>
                  </a:cubicBezTo>
                  <a:cubicBezTo>
                    <a:pt x="70460" y="65601"/>
                    <a:pt x="72365" y="64650"/>
                    <a:pt x="75221" y="62749"/>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nvGrpSpPr>
          <p:cNvPr id="2453" name="Google Shape;2453;p308"/>
          <p:cNvGrpSpPr/>
          <p:nvPr/>
        </p:nvGrpSpPr>
        <p:grpSpPr>
          <a:xfrm>
            <a:off x="4763112" y="4024486"/>
            <a:ext cx="203197" cy="76204"/>
            <a:chOff x="6342611" y="4874123"/>
            <a:chExt cx="202812" cy="76059"/>
          </a:xfrm>
        </p:grpSpPr>
        <p:sp>
          <p:nvSpPr>
            <p:cNvPr id="2454" name="Google Shape;2454;p308"/>
            <p:cNvSpPr/>
            <p:nvPr/>
          </p:nvSpPr>
          <p:spPr>
            <a:xfrm>
              <a:off x="6342611" y="4875074"/>
              <a:ext cx="50465" cy="72256"/>
            </a:xfrm>
            <a:custGeom>
              <a:avLst/>
              <a:gdLst/>
              <a:ahLst/>
              <a:cxnLst/>
              <a:rect l="l" t="t" r="r" b="b"/>
              <a:pathLst>
                <a:path w="50465" h="72256" extrusionOk="0">
                  <a:moveTo>
                    <a:pt x="4761" y="56094"/>
                  </a:moveTo>
                  <a:cubicBezTo>
                    <a:pt x="6665" y="51340"/>
                    <a:pt x="11426" y="47537"/>
                    <a:pt x="18091" y="43734"/>
                  </a:cubicBezTo>
                  <a:lnTo>
                    <a:pt x="27613" y="38030"/>
                  </a:lnTo>
                  <a:cubicBezTo>
                    <a:pt x="32374" y="35177"/>
                    <a:pt x="35230" y="33276"/>
                    <a:pt x="37135" y="31374"/>
                  </a:cubicBezTo>
                  <a:cubicBezTo>
                    <a:pt x="39991" y="28522"/>
                    <a:pt x="40943" y="25670"/>
                    <a:pt x="40943" y="21867"/>
                  </a:cubicBezTo>
                  <a:cubicBezTo>
                    <a:pt x="40943" y="17113"/>
                    <a:pt x="39991" y="14261"/>
                    <a:pt x="37135" y="11409"/>
                  </a:cubicBezTo>
                  <a:cubicBezTo>
                    <a:pt x="34278" y="8557"/>
                    <a:pt x="31422" y="7606"/>
                    <a:pt x="26661" y="7606"/>
                  </a:cubicBezTo>
                  <a:cubicBezTo>
                    <a:pt x="19996" y="7606"/>
                    <a:pt x="16187" y="9507"/>
                    <a:pt x="13330" y="15212"/>
                  </a:cubicBezTo>
                  <a:cubicBezTo>
                    <a:pt x="12378" y="18064"/>
                    <a:pt x="11426" y="20916"/>
                    <a:pt x="11426" y="25670"/>
                  </a:cubicBezTo>
                  <a:lnTo>
                    <a:pt x="1904" y="25670"/>
                  </a:lnTo>
                  <a:cubicBezTo>
                    <a:pt x="1904" y="19015"/>
                    <a:pt x="2857" y="14261"/>
                    <a:pt x="5713" y="10458"/>
                  </a:cubicBezTo>
                  <a:cubicBezTo>
                    <a:pt x="9522" y="3803"/>
                    <a:pt x="17139" y="0"/>
                    <a:pt x="26661" y="0"/>
                  </a:cubicBezTo>
                  <a:cubicBezTo>
                    <a:pt x="35230" y="0"/>
                    <a:pt x="40943" y="1901"/>
                    <a:pt x="44752" y="6655"/>
                  </a:cubicBezTo>
                  <a:cubicBezTo>
                    <a:pt x="48561" y="11409"/>
                    <a:pt x="50465" y="16162"/>
                    <a:pt x="50465" y="21867"/>
                  </a:cubicBezTo>
                  <a:cubicBezTo>
                    <a:pt x="50465" y="27571"/>
                    <a:pt x="48561" y="32325"/>
                    <a:pt x="44752" y="37079"/>
                  </a:cubicBezTo>
                  <a:cubicBezTo>
                    <a:pt x="42848" y="38980"/>
                    <a:pt x="38087" y="42783"/>
                    <a:pt x="31422" y="45635"/>
                  </a:cubicBezTo>
                  <a:lnTo>
                    <a:pt x="24756" y="49438"/>
                  </a:lnTo>
                  <a:cubicBezTo>
                    <a:pt x="20948" y="51340"/>
                    <a:pt x="19043" y="53241"/>
                    <a:pt x="17139" y="54192"/>
                  </a:cubicBezTo>
                  <a:cubicBezTo>
                    <a:pt x="13330" y="57044"/>
                    <a:pt x="11426" y="60847"/>
                    <a:pt x="10474" y="63699"/>
                  </a:cubicBezTo>
                  <a:lnTo>
                    <a:pt x="50465" y="63699"/>
                  </a:lnTo>
                  <a:lnTo>
                    <a:pt x="50465" y="72256"/>
                  </a:lnTo>
                  <a:lnTo>
                    <a:pt x="0" y="72256"/>
                  </a:lnTo>
                  <a:cubicBezTo>
                    <a:pt x="1904" y="65601"/>
                    <a:pt x="2857" y="60847"/>
                    <a:pt x="4761" y="56094"/>
                  </a:cubicBezTo>
                  <a:lnTo>
                    <a:pt x="4761" y="56094"/>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55" name="Google Shape;2455;p308"/>
            <p:cNvSpPr/>
            <p:nvPr/>
          </p:nvSpPr>
          <p:spPr>
            <a:xfrm>
              <a:off x="6402598" y="4874123"/>
              <a:ext cx="51416" cy="72256"/>
            </a:xfrm>
            <a:custGeom>
              <a:avLst/>
              <a:gdLst/>
              <a:ahLst/>
              <a:cxnLst/>
              <a:rect l="l" t="t" r="r" b="b"/>
              <a:pathLst>
                <a:path w="51416" h="72256" extrusionOk="0">
                  <a:moveTo>
                    <a:pt x="51417" y="1902"/>
                  </a:moveTo>
                  <a:lnTo>
                    <a:pt x="51417" y="9507"/>
                  </a:lnTo>
                  <a:cubicBezTo>
                    <a:pt x="49513" y="11409"/>
                    <a:pt x="45704" y="16163"/>
                    <a:pt x="41895" y="20916"/>
                  </a:cubicBezTo>
                  <a:cubicBezTo>
                    <a:pt x="38087" y="25670"/>
                    <a:pt x="34278" y="32325"/>
                    <a:pt x="31421" y="38980"/>
                  </a:cubicBezTo>
                  <a:cubicBezTo>
                    <a:pt x="28565" y="45635"/>
                    <a:pt x="26661" y="51340"/>
                    <a:pt x="24756" y="56094"/>
                  </a:cubicBezTo>
                  <a:cubicBezTo>
                    <a:pt x="23804" y="59896"/>
                    <a:pt x="22852" y="64650"/>
                    <a:pt x="20948" y="72256"/>
                  </a:cubicBezTo>
                  <a:lnTo>
                    <a:pt x="10474" y="72256"/>
                  </a:lnTo>
                  <a:cubicBezTo>
                    <a:pt x="12378" y="57995"/>
                    <a:pt x="18091" y="44685"/>
                    <a:pt x="25709" y="30424"/>
                  </a:cubicBezTo>
                  <a:cubicBezTo>
                    <a:pt x="30470" y="21867"/>
                    <a:pt x="35230" y="15212"/>
                    <a:pt x="39991" y="9507"/>
                  </a:cubicBezTo>
                  <a:lnTo>
                    <a:pt x="0" y="9507"/>
                  </a:lnTo>
                  <a:lnTo>
                    <a:pt x="0" y="0"/>
                  </a:lnTo>
                  <a:lnTo>
                    <a:pt x="51417" y="1902"/>
                  </a:lnTo>
                  <a:lnTo>
                    <a:pt x="51417" y="1902"/>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56" name="Google Shape;2456;p308"/>
            <p:cNvSpPr/>
            <p:nvPr/>
          </p:nvSpPr>
          <p:spPr>
            <a:xfrm>
              <a:off x="6461633" y="4875074"/>
              <a:ext cx="83790" cy="75108"/>
            </a:xfrm>
            <a:custGeom>
              <a:avLst/>
              <a:gdLst/>
              <a:ahLst/>
              <a:cxnLst/>
              <a:rect l="l" t="t" r="r" b="b"/>
              <a:pathLst>
                <a:path w="83790" h="75108" extrusionOk="0">
                  <a:moveTo>
                    <a:pt x="29517" y="6655"/>
                  </a:moveTo>
                  <a:cubicBezTo>
                    <a:pt x="33326" y="10458"/>
                    <a:pt x="34278" y="14261"/>
                    <a:pt x="34278" y="19015"/>
                  </a:cubicBezTo>
                  <a:cubicBezTo>
                    <a:pt x="34278" y="23768"/>
                    <a:pt x="32373" y="28522"/>
                    <a:pt x="29517" y="31374"/>
                  </a:cubicBezTo>
                  <a:cubicBezTo>
                    <a:pt x="26661" y="34227"/>
                    <a:pt x="21900" y="36128"/>
                    <a:pt x="17139" y="36128"/>
                  </a:cubicBezTo>
                  <a:cubicBezTo>
                    <a:pt x="12378" y="36128"/>
                    <a:pt x="7617" y="34227"/>
                    <a:pt x="4761" y="31374"/>
                  </a:cubicBezTo>
                  <a:cubicBezTo>
                    <a:pt x="1904" y="28522"/>
                    <a:pt x="0" y="23768"/>
                    <a:pt x="0" y="19015"/>
                  </a:cubicBezTo>
                  <a:cubicBezTo>
                    <a:pt x="0" y="14261"/>
                    <a:pt x="1904" y="9507"/>
                    <a:pt x="4761" y="6655"/>
                  </a:cubicBezTo>
                  <a:cubicBezTo>
                    <a:pt x="7617" y="3803"/>
                    <a:pt x="12378" y="1901"/>
                    <a:pt x="17139" y="1901"/>
                  </a:cubicBezTo>
                  <a:cubicBezTo>
                    <a:pt x="21900" y="1901"/>
                    <a:pt x="25708" y="2852"/>
                    <a:pt x="29517" y="6655"/>
                  </a:cubicBezTo>
                  <a:close/>
                  <a:moveTo>
                    <a:pt x="23804" y="26621"/>
                  </a:moveTo>
                  <a:cubicBezTo>
                    <a:pt x="25708" y="24719"/>
                    <a:pt x="26661" y="21867"/>
                    <a:pt x="26661" y="19015"/>
                  </a:cubicBezTo>
                  <a:cubicBezTo>
                    <a:pt x="26661" y="16162"/>
                    <a:pt x="25708" y="13310"/>
                    <a:pt x="23804" y="11409"/>
                  </a:cubicBezTo>
                  <a:cubicBezTo>
                    <a:pt x="21900" y="9507"/>
                    <a:pt x="19043" y="8557"/>
                    <a:pt x="16186" y="8557"/>
                  </a:cubicBezTo>
                  <a:cubicBezTo>
                    <a:pt x="13330" y="8557"/>
                    <a:pt x="10474" y="9507"/>
                    <a:pt x="8569" y="11409"/>
                  </a:cubicBezTo>
                  <a:cubicBezTo>
                    <a:pt x="6665" y="13310"/>
                    <a:pt x="5713" y="16162"/>
                    <a:pt x="5713" y="19015"/>
                  </a:cubicBezTo>
                  <a:cubicBezTo>
                    <a:pt x="5713" y="21867"/>
                    <a:pt x="6665" y="24719"/>
                    <a:pt x="8569" y="26621"/>
                  </a:cubicBezTo>
                  <a:cubicBezTo>
                    <a:pt x="10474" y="28522"/>
                    <a:pt x="13330" y="29473"/>
                    <a:pt x="16186" y="29473"/>
                  </a:cubicBezTo>
                  <a:cubicBezTo>
                    <a:pt x="19043" y="29473"/>
                    <a:pt x="21900" y="28522"/>
                    <a:pt x="23804" y="26621"/>
                  </a:cubicBezTo>
                  <a:lnTo>
                    <a:pt x="23804" y="26621"/>
                  </a:lnTo>
                  <a:close/>
                  <a:moveTo>
                    <a:pt x="59034" y="0"/>
                  </a:moveTo>
                  <a:lnTo>
                    <a:pt x="64747" y="0"/>
                  </a:lnTo>
                  <a:lnTo>
                    <a:pt x="23804" y="75108"/>
                  </a:lnTo>
                  <a:lnTo>
                    <a:pt x="18091" y="75108"/>
                  </a:lnTo>
                  <a:lnTo>
                    <a:pt x="59034" y="0"/>
                  </a:lnTo>
                  <a:close/>
                  <a:moveTo>
                    <a:pt x="79030" y="41832"/>
                  </a:moveTo>
                  <a:cubicBezTo>
                    <a:pt x="82838" y="45635"/>
                    <a:pt x="83791" y="49438"/>
                    <a:pt x="83791" y="54192"/>
                  </a:cubicBezTo>
                  <a:cubicBezTo>
                    <a:pt x="83791" y="58946"/>
                    <a:pt x="81886" y="63699"/>
                    <a:pt x="79030" y="66552"/>
                  </a:cubicBezTo>
                  <a:cubicBezTo>
                    <a:pt x="75221" y="70355"/>
                    <a:pt x="71413" y="71305"/>
                    <a:pt x="66652" y="71305"/>
                  </a:cubicBezTo>
                  <a:cubicBezTo>
                    <a:pt x="61891" y="71305"/>
                    <a:pt x="57130" y="69404"/>
                    <a:pt x="54273" y="66552"/>
                  </a:cubicBezTo>
                  <a:cubicBezTo>
                    <a:pt x="51417" y="63699"/>
                    <a:pt x="49512" y="58946"/>
                    <a:pt x="49512" y="54192"/>
                  </a:cubicBezTo>
                  <a:cubicBezTo>
                    <a:pt x="49512" y="49438"/>
                    <a:pt x="51417" y="44685"/>
                    <a:pt x="54273" y="41832"/>
                  </a:cubicBezTo>
                  <a:cubicBezTo>
                    <a:pt x="58082" y="38030"/>
                    <a:pt x="61891" y="37079"/>
                    <a:pt x="66652" y="37079"/>
                  </a:cubicBezTo>
                  <a:cubicBezTo>
                    <a:pt x="71413" y="37079"/>
                    <a:pt x="76174" y="38980"/>
                    <a:pt x="79030" y="41832"/>
                  </a:cubicBezTo>
                  <a:close/>
                  <a:moveTo>
                    <a:pt x="74269" y="61798"/>
                  </a:moveTo>
                  <a:cubicBezTo>
                    <a:pt x="76174" y="59896"/>
                    <a:pt x="77125" y="57044"/>
                    <a:pt x="77125" y="54192"/>
                  </a:cubicBezTo>
                  <a:cubicBezTo>
                    <a:pt x="77125" y="51340"/>
                    <a:pt x="76174" y="48488"/>
                    <a:pt x="74269" y="46586"/>
                  </a:cubicBezTo>
                  <a:cubicBezTo>
                    <a:pt x="72365" y="44685"/>
                    <a:pt x="69508" y="43734"/>
                    <a:pt x="66652" y="43734"/>
                  </a:cubicBezTo>
                  <a:cubicBezTo>
                    <a:pt x="63795" y="43734"/>
                    <a:pt x="60938" y="44685"/>
                    <a:pt x="59034" y="46586"/>
                  </a:cubicBezTo>
                  <a:cubicBezTo>
                    <a:pt x="57130" y="48488"/>
                    <a:pt x="56178" y="51340"/>
                    <a:pt x="56178" y="54192"/>
                  </a:cubicBezTo>
                  <a:cubicBezTo>
                    <a:pt x="56178" y="57044"/>
                    <a:pt x="57130" y="59896"/>
                    <a:pt x="59034" y="61798"/>
                  </a:cubicBezTo>
                  <a:cubicBezTo>
                    <a:pt x="60938" y="63699"/>
                    <a:pt x="63795" y="64650"/>
                    <a:pt x="66652" y="64650"/>
                  </a:cubicBezTo>
                  <a:cubicBezTo>
                    <a:pt x="69508" y="64650"/>
                    <a:pt x="72365" y="64650"/>
                    <a:pt x="74269" y="61798"/>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nvGrpSpPr>
          <p:cNvPr id="2457" name="Google Shape;2457;p308"/>
          <p:cNvGrpSpPr/>
          <p:nvPr/>
        </p:nvGrpSpPr>
        <p:grpSpPr>
          <a:xfrm>
            <a:off x="4759271" y="4264539"/>
            <a:ext cx="202243" cy="75251"/>
            <a:chOff x="6338803" y="5113710"/>
            <a:chExt cx="201859" cy="75108"/>
          </a:xfrm>
        </p:grpSpPr>
        <p:sp>
          <p:nvSpPr>
            <p:cNvPr id="2458" name="Google Shape;2458;p308"/>
            <p:cNvSpPr/>
            <p:nvPr/>
          </p:nvSpPr>
          <p:spPr>
            <a:xfrm>
              <a:off x="6338803" y="5113710"/>
              <a:ext cx="49512" cy="72255"/>
            </a:xfrm>
            <a:custGeom>
              <a:avLst/>
              <a:gdLst/>
              <a:ahLst/>
              <a:cxnLst/>
              <a:rect l="l" t="t" r="r" b="b"/>
              <a:pathLst>
                <a:path w="49512" h="72255" extrusionOk="0">
                  <a:moveTo>
                    <a:pt x="3809" y="56094"/>
                  </a:moveTo>
                  <a:cubicBezTo>
                    <a:pt x="5713" y="51340"/>
                    <a:pt x="10474" y="47537"/>
                    <a:pt x="17139" y="43734"/>
                  </a:cubicBezTo>
                  <a:lnTo>
                    <a:pt x="26661" y="38030"/>
                  </a:lnTo>
                  <a:cubicBezTo>
                    <a:pt x="31421" y="35177"/>
                    <a:pt x="34278" y="33276"/>
                    <a:pt x="36182" y="31374"/>
                  </a:cubicBezTo>
                  <a:cubicBezTo>
                    <a:pt x="39039" y="28522"/>
                    <a:pt x="39991" y="25670"/>
                    <a:pt x="39991" y="21867"/>
                  </a:cubicBezTo>
                  <a:cubicBezTo>
                    <a:pt x="39991" y="17113"/>
                    <a:pt x="39039" y="14261"/>
                    <a:pt x="36182" y="11409"/>
                  </a:cubicBezTo>
                  <a:cubicBezTo>
                    <a:pt x="33326" y="8557"/>
                    <a:pt x="30470" y="7606"/>
                    <a:pt x="25709" y="7606"/>
                  </a:cubicBezTo>
                  <a:cubicBezTo>
                    <a:pt x="19043" y="7606"/>
                    <a:pt x="15235" y="9507"/>
                    <a:pt x="12378" y="15212"/>
                  </a:cubicBezTo>
                  <a:cubicBezTo>
                    <a:pt x="11426" y="18064"/>
                    <a:pt x="10474" y="20916"/>
                    <a:pt x="10474" y="25670"/>
                  </a:cubicBezTo>
                  <a:lnTo>
                    <a:pt x="952" y="25670"/>
                  </a:lnTo>
                  <a:cubicBezTo>
                    <a:pt x="952" y="19015"/>
                    <a:pt x="1904" y="14261"/>
                    <a:pt x="4761" y="10458"/>
                  </a:cubicBezTo>
                  <a:cubicBezTo>
                    <a:pt x="8569" y="3803"/>
                    <a:pt x="16187" y="0"/>
                    <a:pt x="25709" y="0"/>
                  </a:cubicBezTo>
                  <a:cubicBezTo>
                    <a:pt x="34278" y="0"/>
                    <a:pt x="39991" y="1901"/>
                    <a:pt x="43800" y="6655"/>
                  </a:cubicBezTo>
                  <a:cubicBezTo>
                    <a:pt x="47608" y="11409"/>
                    <a:pt x="49513" y="16162"/>
                    <a:pt x="49513" y="21867"/>
                  </a:cubicBezTo>
                  <a:cubicBezTo>
                    <a:pt x="49513" y="27571"/>
                    <a:pt x="47608" y="32325"/>
                    <a:pt x="43800" y="37079"/>
                  </a:cubicBezTo>
                  <a:cubicBezTo>
                    <a:pt x="41895" y="38980"/>
                    <a:pt x="37135" y="42783"/>
                    <a:pt x="30470" y="45635"/>
                  </a:cubicBezTo>
                  <a:lnTo>
                    <a:pt x="23804" y="49438"/>
                  </a:lnTo>
                  <a:cubicBezTo>
                    <a:pt x="19996" y="51340"/>
                    <a:pt x="18091" y="53241"/>
                    <a:pt x="16187" y="54192"/>
                  </a:cubicBezTo>
                  <a:cubicBezTo>
                    <a:pt x="12378" y="57044"/>
                    <a:pt x="10474" y="60847"/>
                    <a:pt x="9522" y="63699"/>
                  </a:cubicBezTo>
                  <a:lnTo>
                    <a:pt x="49513" y="63699"/>
                  </a:lnTo>
                  <a:lnTo>
                    <a:pt x="49513" y="72256"/>
                  </a:lnTo>
                  <a:lnTo>
                    <a:pt x="0" y="72256"/>
                  </a:lnTo>
                  <a:cubicBezTo>
                    <a:pt x="0" y="66552"/>
                    <a:pt x="1904" y="60847"/>
                    <a:pt x="3809" y="56094"/>
                  </a:cubicBezTo>
                  <a:lnTo>
                    <a:pt x="3809" y="56094"/>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59" name="Google Shape;2459;p308"/>
            <p:cNvSpPr/>
            <p:nvPr/>
          </p:nvSpPr>
          <p:spPr>
            <a:xfrm>
              <a:off x="6403550" y="5114660"/>
              <a:ext cx="27613" cy="73207"/>
            </a:xfrm>
            <a:custGeom>
              <a:avLst/>
              <a:gdLst/>
              <a:ahLst/>
              <a:cxnLst/>
              <a:rect l="l" t="t" r="r" b="b"/>
              <a:pathLst>
                <a:path w="27613" h="73207" extrusionOk="0">
                  <a:moveTo>
                    <a:pt x="0" y="19966"/>
                  </a:moveTo>
                  <a:lnTo>
                    <a:pt x="0" y="13311"/>
                  </a:lnTo>
                  <a:cubicBezTo>
                    <a:pt x="6665" y="12360"/>
                    <a:pt x="11426" y="11409"/>
                    <a:pt x="14283" y="10458"/>
                  </a:cubicBezTo>
                  <a:cubicBezTo>
                    <a:pt x="17139" y="9507"/>
                    <a:pt x="19043" y="5704"/>
                    <a:pt x="19996" y="0"/>
                  </a:cubicBezTo>
                  <a:lnTo>
                    <a:pt x="27613" y="0"/>
                  </a:lnTo>
                  <a:lnTo>
                    <a:pt x="27613" y="73207"/>
                  </a:lnTo>
                  <a:lnTo>
                    <a:pt x="18091" y="73207"/>
                  </a:lnTo>
                  <a:lnTo>
                    <a:pt x="18091" y="20916"/>
                  </a:lnTo>
                  <a:lnTo>
                    <a:pt x="0" y="20916"/>
                  </a:lnTo>
                  <a:lnTo>
                    <a:pt x="0" y="19966"/>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60" name="Google Shape;2460;p308"/>
            <p:cNvSpPr/>
            <p:nvPr/>
          </p:nvSpPr>
          <p:spPr>
            <a:xfrm>
              <a:off x="6455919" y="5113710"/>
              <a:ext cx="84743" cy="75108"/>
            </a:xfrm>
            <a:custGeom>
              <a:avLst/>
              <a:gdLst/>
              <a:ahLst/>
              <a:cxnLst/>
              <a:rect l="l" t="t" r="r" b="b"/>
              <a:pathLst>
                <a:path w="84743" h="75108" extrusionOk="0">
                  <a:moveTo>
                    <a:pt x="29518" y="7606"/>
                  </a:moveTo>
                  <a:cubicBezTo>
                    <a:pt x="33326" y="11409"/>
                    <a:pt x="34278" y="15212"/>
                    <a:pt x="34278" y="19965"/>
                  </a:cubicBezTo>
                  <a:cubicBezTo>
                    <a:pt x="34278" y="24719"/>
                    <a:pt x="32374" y="29473"/>
                    <a:pt x="29518" y="32325"/>
                  </a:cubicBezTo>
                  <a:cubicBezTo>
                    <a:pt x="26661" y="35177"/>
                    <a:pt x="21900" y="37079"/>
                    <a:pt x="17139" y="37079"/>
                  </a:cubicBezTo>
                  <a:cubicBezTo>
                    <a:pt x="12378" y="37079"/>
                    <a:pt x="7617" y="35177"/>
                    <a:pt x="4761" y="32325"/>
                  </a:cubicBezTo>
                  <a:cubicBezTo>
                    <a:pt x="1904" y="29473"/>
                    <a:pt x="0" y="24719"/>
                    <a:pt x="0" y="19965"/>
                  </a:cubicBezTo>
                  <a:cubicBezTo>
                    <a:pt x="0" y="15212"/>
                    <a:pt x="1904" y="10458"/>
                    <a:pt x="4761" y="7606"/>
                  </a:cubicBezTo>
                  <a:cubicBezTo>
                    <a:pt x="7617" y="4754"/>
                    <a:pt x="12378" y="2852"/>
                    <a:pt x="17139" y="2852"/>
                  </a:cubicBezTo>
                  <a:cubicBezTo>
                    <a:pt x="21900" y="2852"/>
                    <a:pt x="26661" y="3803"/>
                    <a:pt x="29518" y="7606"/>
                  </a:cubicBezTo>
                  <a:close/>
                  <a:moveTo>
                    <a:pt x="24757" y="27571"/>
                  </a:moveTo>
                  <a:cubicBezTo>
                    <a:pt x="26661" y="25670"/>
                    <a:pt x="27613" y="22818"/>
                    <a:pt x="27613" y="19965"/>
                  </a:cubicBezTo>
                  <a:cubicBezTo>
                    <a:pt x="27613" y="17113"/>
                    <a:pt x="26661" y="14261"/>
                    <a:pt x="24757" y="12359"/>
                  </a:cubicBezTo>
                  <a:cubicBezTo>
                    <a:pt x="22852" y="10458"/>
                    <a:pt x="19996" y="9507"/>
                    <a:pt x="17139" y="9507"/>
                  </a:cubicBezTo>
                  <a:cubicBezTo>
                    <a:pt x="14283" y="9507"/>
                    <a:pt x="11426" y="10458"/>
                    <a:pt x="9522" y="12359"/>
                  </a:cubicBezTo>
                  <a:cubicBezTo>
                    <a:pt x="7617" y="14261"/>
                    <a:pt x="6665" y="17113"/>
                    <a:pt x="6665" y="19965"/>
                  </a:cubicBezTo>
                  <a:cubicBezTo>
                    <a:pt x="6665" y="22818"/>
                    <a:pt x="7617" y="25670"/>
                    <a:pt x="9522" y="27571"/>
                  </a:cubicBezTo>
                  <a:cubicBezTo>
                    <a:pt x="11426" y="29473"/>
                    <a:pt x="14283" y="30423"/>
                    <a:pt x="17139" y="30423"/>
                  </a:cubicBezTo>
                  <a:cubicBezTo>
                    <a:pt x="19996" y="30423"/>
                    <a:pt x="22852" y="29473"/>
                    <a:pt x="24757" y="27571"/>
                  </a:cubicBezTo>
                  <a:lnTo>
                    <a:pt x="24757" y="27571"/>
                  </a:lnTo>
                  <a:close/>
                  <a:moveTo>
                    <a:pt x="59987" y="0"/>
                  </a:moveTo>
                  <a:lnTo>
                    <a:pt x="65700" y="0"/>
                  </a:lnTo>
                  <a:lnTo>
                    <a:pt x="24757" y="75108"/>
                  </a:lnTo>
                  <a:lnTo>
                    <a:pt x="19043" y="75108"/>
                  </a:lnTo>
                  <a:lnTo>
                    <a:pt x="59987" y="0"/>
                  </a:lnTo>
                  <a:close/>
                  <a:moveTo>
                    <a:pt x="79982" y="42783"/>
                  </a:moveTo>
                  <a:cubicBezTo>
                    <a:pt x="83791" y="46586"/>
                    <a:pt x="84743" y="50389"/>
                    <a:pt x="84743" y="55143"/>
                  </a:cubicBezTo>
                  <a:cubicBezTo>
                    <a:pt x="84743" y="59896"/>
                    <a:pt x="82839" y="64650"/>
                    <a:pt x="79982" y="67502"/>
                  </a:cubicBezTo>
                  <a:cubicBezTo>
                    <a:pt x="76174" y="71305"/>
                    <a:pt x="72365" y="72256"/>
                    <a:pt x="67604" y="72256"/>
                  </a:cubicBezTo>
                  <a:cubicBezTo>
                    <a:pt x="62843" y="72256"/>
                    <a:pt x="58083" y="70355"/>
                    <a:pt x="55226" y="67502"/>
                  </a:cubicBezTo>
                  <a:cubicBezTo>
                    <a:pt x="52369" y="64650"/>
                    <a:pt x="50465" y="59896"/>
                    <a:pt x="50465" y="55143"/>
                  </a:cubicBezTo>
                  <a:cubicBezTo>
                    <a:pt x="50465" y="50389"/>
                    <a:pt x="52369" y="45635"/>
                    <a:pt x="55226" y="42783"/>
                  </a:cubicBezTo>
                  <a:cubicBezTo>
                    <a:pt x="59035" y="38980"/>
                    <a:pt x="62843" y="38030"/>
                    <a:pt x="67604" y="38030"/>
                  </a:cubicBezTo>
                  <a:cubicBezTo>
                    <a:pt x="72365" y="38030"/>
                    <a:pt x="77126" y="38980"/>
                    <a:pt x="79982" y="42783"/>
                  </a:cubicBezTo>
                  <a:close/>
                  <a:moveTo>
                    <a:pt x="75222" y="62749"/>
                  </a:moveTo>
                  <a:cubicBezTo>
                    <a:pt x="77126" y="60847"/>
                    <a:pt x="78078" y="57995"/>
                    <a:pt x="78078" y="55143"/>
                  </a:cubicBezTo>
                  <a:cubicBezTo>
                    <a:pt x="78078" y="52291"/>
                    <a:pt x="77126" y="49438"/>
                    <a:pt x="75222" y="47537"/>
                  </a:cubicBezTo>
                  <a:cubicBezTo>
                    <a:pt x="73317" y="45635"/>
                    <a:pt x="70461" y="44685"/>
                    <a:pt x="67604" y="44685"/>
                  </a:cubicBezTo>
                  <a:cubicBezTo>
                    <a:pt x="64747" y="44685"/>
                    <a:pt x="61891" y="45635"/>
                    <a:pt x="59987" y="47537"/>
                  </a:cubicBezTo>
                  <a:cubicBezTo>
                    <a:pt x="58083" y="49438"/>
                    <a:pt x="57130" y="52291"/>
                    <a:pt x="57130" y="55143"/>
                  </a:cubicBezTo>
                  <a:cubicBezTo>
                    <a:pt x="57130" y="57995"/>
                    <a:pt x="58083" y="60847"/>
                    <a:pt x="59987" y="62749"/>
                  </a:cubicBezTo>
                  <a:cubicBezTo>
                    <a:pt x="61891" y="64650"/>
                    <a:pt x="64747" y="65601"/>
                    <a:pt x="67604" y="65601"/>
                  </a:cubicBezTo>
                  <a:cubicBezTo>
                    <a:pt x="70461" y="65601"/>
                    <a:pt x="72365" y="64650"/>
                    <a:pt x="75222" y="62749"/>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nvGrpSpPr>
          <p:cNvPr id="2461" name="Google Shape;2461;p308"/>
          <p:cNvGrpSpPr/>
          <p:nvPr/>
        </p:nvGrpSpPr>
        <p:grpSpPr>
          <a:xfrm>
            <a:off x="3692747" y="4264539"/>
            <a:ext cx="203196" cy="75251"/>
            <a:chOff x="5274278" y="5113710"/>
            <a:chExt cx="202811" cy="75108"/>
          </a:xfrm>
        </p:grpSpPr>
        <p:sp>
          <p:nvSpPr>
            <p:cNvPr id="2462" name="Google Shape;2462;p308"/>
            <p:cNvSpPr/>
            <p:nvPr/>
          </p:nvSpPr>
          <p:spPr>
            <a:xfrm>
              <a:off x="5274278" y="5113710"/>
              <a:ext cx="50464" cy="72255"/>
            </a:xfrm>
            <a:custGeom>
              <a:avLst/>
              <a:gdLst/>
              <a:ahLst/>
              <a:cxnLst/>
              <a:rect l="l" t="t" r="r" b="b"/>
              <a:pathLst>
                <a:path w="50464" h="72255" extrusionOk="0">
                  <a:moveTo>
                    <a:pt x="4761" y="56094"/>
                  </a:moveTo>
                  <a:cubicBezTo>
                    <a:pt x="6665" y="51340"/>
                    <a:pt x="11426" y="47537"/>
                    <a:pt x="18091" y="43734"/>
                  </a:cubicBezTo>
                  <a:lnTo>
                    <a:pt x="27613" y="38030"/>
                  </a:lnTo>
                  <a:cubicBezTo>
                    <a:pt x="32374" y="35177"/>
                    <a:pt x="35230" y="33276"/>
                    <a:pt x="37135" y="31374"/>
                  </a:cubicBezTo>
                  <a:cubicBezTo>
                    <a:pt x="39991" y="28522"/>
                    <a:pt x="40943" y="25670"/>
                    <a:pt x="40943" y="21867"/>
                  </a:cubicBezTo>
                  <a:cubicBezTo>
                    <a:pt x="40943" y="17113"/>
                    <a:pt x="39991" y="14261"/>
                    <a:pt x="37135" y="11409"/>
                  </a:cubicBezTo>
                  <a:cubicBezTo>
                    <a:pt x="34278" y="8557"/>
                    <a:pt x="31421" y="7606"/>
                    <a:pt x="26661" y="7606"/>
                  </a:cubicBezTo>
                  <a:cubicBezTo>
                    <a:pt x="19995" y="7606"/>
                    <a:pt x="16187" y="9507"/>
                    <a:pt x="13330" y="15212"/>
                  </a:cubicBezTo>
                  <a:cubicBezTo>
                    <a:pt x="12378" y="18064"/>
                    <a:pt x="11426" y="20916"/>
                    <a:pt x="11426" y="25670"/>
                  </a:cubicBezTo>
                  <a:lnTo>
                    <a:pt x="1904" y="25670"/>
                  </a:lnTo>
                  <a:cubicBezTo>
                    <a:pt x="1904" y="19015"/>
                    <a:pt x="2856" y="14261"/>
                    <a:pt x="5713" y="10458"/>
                  </a:cubicBezTo>
                  <a:cubicBezTo>
                    <a:pt x="9522" y="3803"/>
                    <a:pt x="17139" y="0"/>
                    <a:pt x="26661" y="0"/>
                  </a:cubicBezTo>
                  <a:cubicBezTo>
                    <a:pt x="35230" y="0"/>
                    <a:pt x="40943" y="1901"/>
                    <a:pt x="44752" y="6655"/>
                  </a:cubicBezTo>
                  <a:cubicBezTo>
                    <a:pt x="48560" y="11409"/>
                    <a:pt x="50465" y="16162"/>
                    <a:pt x="50465" y="21867"/>
                  </a:cubicBezTo>
                  <a:cubicBezTo>
                    <a:pt x="50465" y="27571"/>
                    <a:pt x="48560" y="32325"/>
                    <a:pt x="44752" y="37079"/>
                  </a:cubicBezTo>
                  <a:cubicBezTo>
                    <a:pt x="42848" y="38980"/>
                    <a:pt x="38087" y="42783"/>
                    <a:pt x="31421" y="45635"/>
                  </a:cubicBezTo>
                  <a:lnTo>
                    <a:pt x="24756" y="49438"/>
                  </a:lnTo>
                  <a:cubicBezTo>
                    <a:pt x="20948" y="51340"/>
                    <a:pt x="19043" y="53241"/>
                    <a:pt x="17139" y="54192"/>
                  </a:cubicBezTo>
                  <a:cubicBezTo>
                    <a:pt x="13330" y="57044"/>
                    <a:pt x="11426" y="60847"/>
                    <a:pt x="10474" y="63699"/>
                  </a:cubicBezTo>
                  <a:lnTo>
                    <a:pt x="50465" y="63699"/>
                  </a:lnTo>
                  <a:lnTo>
                    <a:pt x="50465" y="72256"/>
                  </a:lnTo>
                  <a:lnTo>
                    <a:pt x="0" y="72256"/>
                  </a:lnTo>
                  <a:cubicBezTo>
                    <a:pt x="952" y="66552"/>
                    <a:pt x="1904" y="60847"/>
                    <a:pt x="4761" y="56094"/>
                  </a:cubicBezTo>
                  <a:lnTo>
                    <a:pt x="4761" y="56094"/>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63" name="Google Shape;2463;p308"/>
            <p:cNvSpPr/>
            <p:nvPr/>
          </p:nvSpPr>
          <p:spPr>
            <a:xfrm>
              <a:off x="5331408" y="5113710"/>
              <a:ext cx="51417" cy="75108"/>
            </a:xfrm>
            <a:custGeom>
              <a:avLst/>
              <a:gdLst/>
              <a:ahLst/>
              <a:cxnLst/>
              <a:rect l="l" t="t" r="r" b="b"/>
              <a:pathLst>
                <a:path w="51417" h="75108" extrusionOk="0">
                  <a:moveTo>
                    <a:pt x="46656" y="11409"/>
                  </a:moveTo>
                  <a:cubicBezTo>
                    <a:pt x="49513" y="17113"/>
                    <a:pt x="51417" y="25670"/>
                    <a:pt x="51417" y="36128"/>
                  </a:cubicBezTo>
                  <a:cubicBezTo>
                    <a:pt x="51417" y="45635"/>
                    <a:pt x="49513" y="54192"/>
                    <a:pt x="46656" y="60847"/>
                  </a:cubicBezTo>
                  <a:cubicBezTo>
                    <a:pt x="41895" y="70355"/>
                    <a:pt x="35230" y="75108"/>
                    <a:pt x="25708" y="75108"/>
                  </a:cubicBezTo>
                  <a:cubicBezTo>
                    <a:pt x="17139" y="75108"/>
                    <a:pt x="10474" y="71305"/>
                    <a:pt x="5713" y="63699"/>
                  </a:cubicBezTo>
                  <a:cubicBezTo>
                    <a:pt x="1904" y="57044"/>
                    <a:pt x="0" y="48487"/>
                    <a:pt x="0" y="38030"/>
                  </a:cubicBezTo>
                  <a:cubicBezTo>
                    <a:pt x="0" y="29473"/>
                    <a:pt x="952" y="22818"/>
                    <a:pt x="2856" y="17113"/>
                  </a:cubicBezTo>
                  <a:cubicBezTo>
                    <a:pt x="6665" y="5704"/>
                    <a:pt x="14283" y="0"/>
                    <a:pt x="24756" y="0"/>
                  </a:cubicBezTo>
                  <a:cubicBezTo>
                    <a:pt x="36182" y="0"/>
                    <a:pt x="42848" y="3803"/>
                    <a:pt x="46656" y="11409"/>
                  </a:cubicBezTo>
                  <a:lnTo>
                    <a:pt x="46656" y="11409"/>
                  </a:lnTo>
                  <a:close/>
                  <a:moveTo>
                    <a:pt x="38087" y="59896"/>
                  </a:moveTo>
                  <a:cubicBezTo>
                    <a:pt x="40943" y="56094"/>
                    <a:pt x="42848" y="47537"/>
                    <a:pt x="42848" y="36128"/>
                  </a:cubicBezTo>
                  <a:cubicBezTo>
                    <a:pt x="42848" y="27571"/>
                    <a:pt x="41895" y="20916"/>
                    <a:pt x="39991" y="15212"/>
                  </a:cubicBezTo>
                  <a:cubicBezTo>
                    <a:pt x="38087" y="9507"/>
                    <a:pt x="34278" y="6655"/>
                    <a:pt x="28565" y="6655"/>
                  </a:cubicBezTo>
                  <a:cubicBezTo>
                    <a:pt x="22852" y="6655"/>
                    <a:pt x="19043" y="9507"/>
                    <a:pt x="17139" y="14261"/>
                  </a:cubicBezTo>
                  <a:cubicBezTo>
                    <a:pt x="15234" y="19015"/>
                    <a:pt x="13330" y="26621"/>
                    <a:pt x="13330" y="37079"/>
                  </a:cubicBezTo>
                  <a:cubicBezTo>
                    <a:pt x="13330" y="44685"/>
                    <a:pt x="14283" y="50389"/>
                    <a:pt x="15234" y="55143"/>
                  </a:cubicBezTo>
                  <a:cubicBezTo>
                    <a:pt x="18091" y="61798"/>
                    <a:pt x="21900" y="65601"/>
                    <a:pt x="27613" y="65601"/>
                  </a:cubicBezTo>
                  <a:cubicBezTo>
                    <a:pt x="31421" y="66552"/>
                    <a:pt x="35230" y="64650"/>
                    <a:pt x="38087" y="59896"/>
                  </a:cubicBezTo>
                  <a:lnTo>
                    <a:pt x="38087" y="59896"/>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64" name="Google Shape;2464;p308"/>
            <p:cNvSpPr/>
            <p:nvPr/>
          </p:nvSpPr>
          <p:spPr>
            <a:xfrm>
              <a:off x="5392347" y="5113710"/>
              <a:ext cx="84742" cy="75108"/>
            </a:xfrm>
            <a:custGeom>
              <a:avLst/>
              <a:gdLst/>
              <a:ahLst/>
              <a:cxnLst/>
              <a:rect l="l" t="t" r="r" b="b"/>
              <a:pathLst>
                <a:path w="84742" h="75108" extrusionOk="0">
                  <a:moveTo>
                    <a:pt x="29517" y="7606"/>
                  </a:moveTo>
                  <a:cubicBezTo>
                    <a:pt x="33326" y="11409"/>
                    <a:pt x="34278" y="15212"/>
                    <a:pt x="34278" y="19965"/>
                  </a:cubicBezTo>
                  <a:cubicBezTo>
                    <a:pt x="34278" y="24719"/>
                    <a:pt x="32374" y="29473"/>
                    <a:pt x="29517" y="32325"/>
                  </a:cubicBezTo>
                  <a:cubicBezTo>
                    <a:pt x="26661" y="35177"/>
                    <a:pt x="21900" y="37079"/>
                    <a:pt x="17139" y="37079"/>
                  </a:cubicBezTo>
                  <a:cubicBezTo>
                    <a:pt x="12378" y="37079"/>
                    <a:pt x="7617" y="35177"/>
                    <a:pt x="4761" y="32325"/>
                  </a:cubicBezTo>
                  <a:cubicBezTo>
                    <a:pt x="1904" y="29473"/>
                    <a:pt x="0" y="24719"/>
                    <a:pt x="0" y="19965"/>
                  </a:cubicBezTo>
                  <a:cubicBezTo>
                    <a:pt x="0" y="15212"/>
                    <a:pt x="1904" y="10458"/>
                    <a:pt x="4761" y="7606"/>
                  </a:cubicBezTo>
                  <a:cubicBezTo>
                    <a:pt x="7617" y="4754"/>
                    <a:pt x="12378" y="2852"/>
                    <a:pt x="17139" y="2852"/>
                  </a:cubicBezTo>
                  <a:cubicBezTo>
                    <a:pt x="21900" y="2852"/>
                    <a:pt x="25708" y="3803"/>
                    <a:pt x="29517" y="7606"/>
                  </a:cubicBezTo>
                  <a:close/>
                  <a:moveTo>
                    <a:pt x="23804" y="27571"/>
                  </a:moveTo>
                  <a:cubicBezTo>
                    <a:pt x="25708" y="25670"/>
                    <a:pt x="26661" y="22818"/>
                    <a:pt x="26661" y="19965"/>
                  </a:cubicBezTo>
                  <a:cubicBezTo>
                    <a:pt x="26661" y="17113"/>
                    <a:pt x="25708" y="14261"/>
                    <a:pt x="23804" y="12359"/>
                  </a:cubicBezTo>
                  <a:cubicBezTo>
                    <a:pt x="21900" y="10458"/>
                    <a:pt x="19043" y="9507"/>
                    <a:pt x="16187" y="9507"/>
                  </a:cubicBezTo>
                  <a:cubicBezTo>
                    <a:pt x="13330" y="9507"/>
                    <a:pt x="10474" y="10458"/>
                    <a:pt x="8569" y="12359"/>
                  </a:cubicBezTo>
                  <a:cubicBezTo>
                    <a:pt x="6665" y="14261"/>
                    <a:pt x="5713" y="17113"/>
                    <a:pt x="5713" y="19965"/>
                  </a:cubicBezTo>
                  <a:cubicBezTo>
                    <a:pt x="5713" y="22818"/>
                    <a:pt x="6665" y="25670"/>
                    <a:pt x="8569" y="27571"/>
                  </a:cubicBezTo>
                  <a:cubicBezTo>
                    <a:pt x="10474" y="29473"/>
                    <a:pt x="13330" y="30423"/>
                    <a:pt x="16187" y="30423"/>
                  </a:cubicBezTo>
                  <a:cubicBezTo>
                    <a:pt x="19043" y="30423"/>
                    <a:pt x="21900" y="29473"/>
                    <a:pt x="23804" y="27571"/>
                  </a:cubicBezTo>
                  <a:lnTo>
                    <a:pt x="23804" y="27571"/>
                  </a:lnTo>
                  <a:close/>
                  <a:moveTo>
                    <a:pt x="59987" y="0"/>
                  </a:moveTo>
                  <a:lnTo>
                    <a:pt x="65700" y="0"/>
                  </a:lnTo>
                  <a:lnTo>
                    <a:pt x="24756" y="75108"/>
                  </a:lnTo>
                  <a:lnTo>
                    <a:pt x="19043" y="75108"/>
                  </a:lnTo>
                  <a:lnTo>
                    <a:pt x="59987" y="0"/>
                  </a:lnTo>
                  <a:close/>
                  <a:moveTo>
                    <a:pt x="79982" y="42783"/>
                  </a:moveTo>
                  <a:cubicBezTo>
                    <a:pt x="83791" y="46586"/>
                    <a:pt x="84743" y="50389"/>
                    <a:pt x="84743" y="55143"/>
                  </a:cubicBezTo>
                  <a:cubicBezTo>
                    <a:pt x="84743" y="59896"/>
                    <a:pt x="82839" y="64650"/>
                    <a:pt x="79982" y="67502"/>
                  </a:cubicBezTo>
                  <a:cubicBezTo>
                    <a:pt x="76174" y="71305"/>
                    <a:pt x="72365" y="72256"/>
                    <a:pt x="67604" y="72256"/>
                  </a:cubicBezTo>
                  <a:cubicBezTo>
                    <a:pt x="62843" y="72256"/>
                    <a:pt x="58082" y="70355"/>
                    <a:pt x="55226" y="67502"/>
                  </a:cubicBezTo>
                  <a:cubicBezTo>
                    <a:pt x="52369" y="64650"/>
                    <a:pt x="50465" y="59896"/>
                    <a:pt x="50465" y="55143"/>
                  </a:cubicBezTo>
                  <a:cubicBezTo>
                    <a:pt x="50465" y="50389"/>
                    <a:pt x="52369" y="45635"/>
                    <a:pt x="55226" y="42783"/>
                  </a:cubicBezTo>
                  <a:cubicBezTo>
                    <a:pt x="59034" y="38980"/>
                    <a:pt x="62843" y="38030"/>
                    <a:pt x="67604" y="38030"/>
                  </a:cubicBezTo>
                  <a:cubicBezTo>
                    <a:pt x="72365" y="38030"/>
                    <a:pt x="76174" y="38980"/>
                    <a:pt x="79982" y="42783"/>
                  </a:cubicBezTo>
                  <a:close/>
                  <a:moveTo>
                    <a:pt x="74269" y="62749"/>
                  </a:moveTo>
                  <a:cubicBezTo>
                    <a:pt x="76174" y="60847"/>
                    <a:pt x="77126" y="57995"/>
                    <a:pt x="77126" y="55143"/>
                  </a:cubicBezTo>
                  <a:cubicBezTo>
                    <a:pt x="77126" y="52291"/>
                    <a:pt x="76174" y="49438"/>
                    <a:pt x="74269" y="47537"/>
                  </a:cubicBezTo>
                  <a:cubicBezTo>
                    <a:pt x="72365" y="45635"/>
                    <a:pt x="69508" y="44685"/>
                    <a:pt x="66652" y="44685"/>
                  </a:cubicBezTo>
                  <a:cubicBezTo>
                    <a:pt x="63795" y="44685"/>
                    <a:pt x="60939" y="45635"/>
                    <a:pt x="59034" y="47537"/>
                  </a:cubicBezTo>
                  <a:cubicBezTo>
                    <a:pt x="57130" y="49438"/>
                    <a:pt x="56178" y="52291"/>
                    <a:pt x="56178" y="55143"/>
                  </a:cubicBezTo>
                  <a:cubicBezTo>
                    <a:pt x="56178" y="57995"/>
                    <a:pt x="57130" y="60847"/>
                    <a:pt x="59034" y="62749"/>
                  </a:cubicBezTo>
                  <a:cubicBezTo>
                    <a:pt x="60939" y="64650"/>
                    <a:pt x="63795" y="65601"/>
                    <a:pt x="66652" y="65601"/>
                  </a:cubicBezTo>
                  <a:cubicBezTo>
                    <a:pt x="69508" y="65601"/>
                    <a:pt x="72365" y="64650"/>
                    <a:pt x="74269" y="62749"/>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nvGrpSpPr>
          <p:cNvPr id="2465" name="Google Shape;2465;p308"/>
          <p:cNvGrpSpPr/>
          <p:nvPr/>
        </p:nvGrpSpPr>
        <p:grpSpPr>
          <a:xfrm>
            <a:off x="3405600" y="4025451"/>
            <a:ext cx="187932" cy="75251"/>
            <a:chOff x="4987675" y="4875074"/>
            <a:chExt cx="187576" cy="75108"/>
          </a:xfrm>
        </p:grpSpPr>
        <p:sp>
          <p:nvSpPr>
            <p:cNvPr id="2466" name="Google Shape;2466;p308"/>
            <p:cNvSpPr/>
            <p:nvPr/>
          </p:nvSpPr>
          <p:spPr>
            <a:xfrm>
              <a:off x="4987675" y="4875074"/>
              <a:ext cx="27612" cy="73206"/>
            </a:xfrm>
            <a:custGeom>
              <a:avLst/>
              <a:gdLst/>
              <a:ahLst/>
              <a:cxnLst/>
              <a:rect l="l" t="t" r="r" b="b"/>
              <a:pathLst>
                <a:path w="27612" h="73206" extrusionOk="0">
                  <a:moveTo>
                    <a:pt x="0" y="20916"/>
                  </a:moveTo>
                  <a:lnTo>
                    <a:pt x="0" y="13310"/>
                  </a:lnTo>
                  <a:cubicBezTo>
                    <a:pt x="6665" y="12359"/>
                    <a:pt x="11426" y="11409"/>
                    <a:pt x="14283" y="10458"/>
                  </a:cubicBezTo>
                  <a:cubicBezTo>
                    <a:pt x="17139" y="9507"/>
                    <a:pt x="19043" y="5704"/>
                    <a:pt x="19996" y="0"/>
                  </a:cubicBezTo>
                  <a:lnTo>
                    <a:pt x="27613" y="0"/>
                  </a:lnTo>
                  <a:lnTo>
                    <a:pt x="27613" y="73207"/>
                  </a:lnTo>
                  <a:lnTo>
                    <a:pt x="18091" y="73207"/>
                  </a:lnTo>
                  <a:lnTo>
                    <a:pt x="18091" y="20916"/>
                  </a:lnTo>
                  <a:lnTo>
                    <a:pt x="0" y="20916"/>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67" name="Google Shape;2467;p308"/>
            <p:cNvSpPr/>
            <p:nvPr/>
          </p:nvSpPr>
          <p:spPr>
            <a:xfrm>
              <a:off x="5038140" y="4875074"/>
              <a:ext cx="27612" cy="73206"/>
            </a:xfrm>
            <a:custGeom>
              <a:avLst/>
              <a:gdLst/>
              <a:ahLst/>
              <a:cxnLst/>
              <a:rect l="l" t="t" r="r" b="b"/>
              <a:pathLst>
                <a:path w="27612" h="73206" extrusionOk="0">
                  <a:moveTo>
                    <a:pt x="0" y="20916"/>
                  </a:moveTo>
                  <a:lnTo>
                    <a:pt x="0" y="13310"/>
                  </a:lnTo>
                  <a:cubicBezTo>
                    <a:pt x="6665" y="12359"/>
                    <a:pt x="11426" y="11409"/>
                    <a:pt x="14283" y="10458"/>
                  </a:cubicBezTo>
                  <a:cubicBezTo>
                    <a:pt x="17139" y="9507"/>
                    <a:pt x="19043" y="5704"/>
                    <a:pt x="19996" y="0"/>
                  </a:cubicBezTo>
                  <a:lnTo>
                    <a:pt x="27613" y="0"/>
                  </a:lnTo>
                  <a:lnTo>
                    <a:pt x="27613" y="73207"/>
                  </a:lnTo>
                  <a:lnTo>
                    <a:pt x="18091" y="73207"/>
                  </a:lnTo>
                  <a:lnTo>
                    <a:pt x="18091" y="20916"/>
                  </a:lnTo>
                  <a:lnTo>
                    <a:pt x="0" y="20916"/>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68" name="Google Shape;2468;p308"/>
            <p:cNvSpPr/>
            <p:nvPr/>
          </p:nvSpPr>
          <p:spPr>
            <a:xfrm>
              <a:off x="5090509" y="4875074"/>
              <a:ext cx="84742" cy="75108"/>
            </a:xfrm>
            <a:custGeom>
              <a:avLst/>
              <a:gdLst/>
              <a:ahLst/>
              <a:cxnLst/>
              <a:rect l="l" t="t" r="r" b="b"/>
              <a:pathLst>
                <a:path w="84742" h="75108" extrusionOk="0">
                  <a:moveTo>
                    <a:pt x="29517" y="6655"/>
                  </a:moveTo>
                  <a:cubicBezTo>
                    <a:pt x="33326" y="10458"/>
                    <a:pt x="34278" y="14261"/>
                    <a:pt x="34278" y="19015"/>
                  </a:cubicBezTo>
                  <a:cubicBezTo>
                    <a:pt x="34278" y="23768"/>
                    <a:pt x="32374" y="28522"/>
                    <a:pt x="29517" y="31374"/>
                  </a:cubicBezTo>
                  <a:cubicBezTo>
                    <a:pt x="26661" y="34227"/>
                    <a:pt x="21900" y="36128"/>
                    <a:pt x="17139" y="36128"/>
                  </a:cubicBezTo>
                  <a:cubicBezTo>
                    <a:pt x="12378" y="36128"/>
                    <a:pt x="7618" y="34227"/>
                    <a:pt x="4761" y="31374"/>
                  </a:cubicBezTo>
                  <a:cubicBezTo>
                    <a:pt x="1904" y="28522"/>
                    <a:pt x="0" y="23768"/>
                    <a:pt x="0" y="19015"/>
                  </a:cubicBezTo>
                  <a:cubicBezTo>
                    <a:pt x="0" y="14261"/>
                    <a:pt x="1904" y="9507"/>
                    <a:pt x="4761" y="6655"/>
                  </a:cubicBezTo>
                  <a:cubicBezTo>
                    <a:pt x="7618" y="3803"/>
                    <a:pt x="12378" y="1901"/>
                    <a:pt x="17139" y="1901"/>
                  </a:cubicBezTo>
                  <a:cubicBezTo>
                    <a:pt x="21900" y="1901"/>
                    <a:pt x="26661" y="2852"/>
                    <a:pt x="29517" y="6655"/>
                  </a:cubicBezTo>
                  <a:close/>
                  <a:moveTo>
                    <a:pt x="24756" y="26621"/>
                  </a:moveTo>
                  <a:cubicBezTo>
                    <a:pt x="26661" y="24719"/>
                    <a:pt x="27613" y="21867"/>
                    <a:pt x="27613" y="19015"/>
                  </a:cubicBezTo>
                  <a:cubicBezTo>
                    <a:pt x="27613" y="16162"/>
                    <a:pt x="26661" y="13310"/>
                    <a:pt x="24756" y="11409"/>
                  </a:cubicBezTo>
                  <a:cubicBezTo>
                    <a:pt x="22852" y="9507"/>
                    <a:pt x="19996" y="8557"/>
                    <a:pt x="17139" y="8557"/>
                  </a:cubicBezTo>
                  <a:cubicBezTo>
                    <a:pt x="14283" y="8557"/>
                    <a:pt x="11426" y="9507"/>
                    <a:pt x="9522" y="11409"/>
                  </a:cubicBezTo>
                  <a:cubicBezTo>
                    <a:pt x="7618" y="13310"/>
                    <a:pt x="6665" y="16162"/>
                    <a:pt x="6665" y="19015"/>
                  </a:cubicBezTo>
                  <a:cubicBezTo>
                    <a:pt x="6665" y="21867"/>
                    <a:pt x="7618" y="24719"/>
                    <a:pt x="9522" y="26621"/>
                  </a:cubicBezTo>
                  <a:cubicBezTo>
                    <a:pt x="11426" y="28522"/>
                    <a:pt x="14283" y="29473"/>
                    <a:pt x="17139" y="29473"/>
                  </a:cubicBezTo>
                  <a:cubicBezTo>
                    <a:pt x="19996" y="29473"/>
                    <a:pt x="22852" y="28522"/>
                    <a:pt x="24756" y="26621"/>
                  </a:cubicBezTo>
                  <a:lnTo>
                    <a:pt x="24756" y="26621"/>
                  </a:lnTo>
                  <a:close/>
                  <a:moveTo>
                    <a:pt x="59987" y="0"/>
                  </a:moveTo>
                  <a:lnTo>
                    <a:pt x="65700" y="0"/>
                  </a:lnTo>
                  <a:lnTo>
                    <a:pt x="24756" y="75108"/>
                  </a:lnTo>
                  <a:lnTo>
                    <a:pt x="19043" y="75108"/>
                  </a:lnTo>
                  <a:lnTo>
                    <a:pt x="59987" y="0"/>
                  </a:lnTo>
                  <a:close/>
                  <a:moveTo>
                    <a:pt x="79982" y="41832"/>
                  </a:moveTo>
                  <a:cubicBezTo>
                    <a:pt x="83791" y="45635"/>
                    <a:pt x="84743" y="49438"/>
                    <a:pt x="84743" y="54192"/>
                  </a:cubicBezTo>
                  <a:cubicBezTo>
                    <a:pt x="84743" y="58946"/>
                    <a:pt x="82839" y="63699"/>
                    <a:pt x="79982" y="66552"/>
                  </a:cubicBezTo>
                  <a:cubicBezTo>
                    <a:pt x="76174" y="70355"/>
                    <a:pt x="72365" y="71305"/>
                    <a:pt x="67604" y="71305"/>
                  </a:cubicBezTo>
                  <a:cubicBezTo>
                    <a:pt x="62843" y="71305"/>
                    <a:pt x="58082" y="69404"/>
                    <a:pt x="55226" y="66552"/>
                  </a:cubicBezTo>
                  <a:cubicBezTo>
                    <a:pt x="52369" y="63699"/>
                    <a:pt x="50465" y="58946"/>
                    <a:pt x="50465" y="54192"/>
                  </a:cubicBezTo>
                  <a:cubicBezTo>
                    <a:pt x="50465" y="49438"/>
                    <a:pt x="52369" y="44685"/>
                    <a:pt x="55226" y="41832"/>
                  </a:cubicBezTo>
                  <a:cubicBezTo>
                    <a:pt x="59035" y="38030"/>
                    <a:pt x="62843" y="37079"/>
                    <a:pt x="67604" y="37079"/>
                  </a:cubicBezTo>
                  <a:cubicBezTo>
                    <a:pt x="72365" y="37079"/>
                    <a:pt x="77126" y="38980"/>
                    <a:pt x="79982" y="41832"/>
                  </a:cubicBezTo>
                  <a:close/>
                  <a:moveTo>
                    <a:pt x="75221" y="61798"/>
                  </a:moveTo>
                  <a:cubicBezTo>
                    <a:pt x="77126" y="59896"/>
                    <a:pt x="78078" y="57044"/>
                    <a:pt x="78078" y="54192"/>
                  </a:cubicBezTo>
                  <a:cubicBezTo>
                    <a:pt x="78078" y="51340"/>
                    <a:pt x="77126" y="48488"/>
                    <a:pt x="75221" y="46586"/>
                  </a:cubicBezTo>
                  <a:cubicBezTo>
                    <a:pt x="73317" y="44685"/>
                    <a:pt x="70460" y="43734"/>
                    <a:pt x="67604" y="43734"/>
                  </a:cubicBezTo>
                  <a:cubicBezTo>
                    <a:pt x="64748" y="43734"/>
                    <a:pt x="61891" y="44685"/>
                    <a:pt x="59987" y="46586"/>
                  </a:cubicBezTo>
                  <a:cubicBezTo>
                    <a:pt x="58082" y="48488"/>
                    <a:pt x="57130" y="51340"/>
                    <a:pt x="57130" y="54192"/>
                  </a:cubicBezTo>
                  <a:cubicBezTo>
                    <a:pt x="57130" y="57044"/>
                    <a:pt x="58082" y="59896"/>
                    <a:pt x="59987" y="61798"/>
                  </a:cubicBezTo>
                  <a:cubicBezTo>
                    <a:pt x="61891" y="63699"/>
                    <a:pt x="64748" y="64650"/>
                    <a:pt x="67604" y="64650"/>
                  </a:cubicBezTo>
                  <a:cubicBezTo>
                    <a:pt x="70460" y="64650"/>
                    <a:pt x="73317" y="64650"/>
                    <a:pt x="75221" y="61798"/>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nvGrpSpPr>
          <p:cNvPr id="2469" name="Google Shape;2469;p308"/>
          <p:cNvGrpSpPr/>
          <p:nvPr/>
        </p:nvGrpSpPr>
        <p:grpSpPr>
          <a:xfrm>
            <a:off x="3130850" y="3545360"/>
            <a:ext cx="144050" cy="76203"/>
            <a:chOff x="4713450" y="4395902"/>
            <a:chExt cx="143777" cy="76058"/>
          </a:xfrm>
        </p:grpSpPr>
        <p:sp>
          <p:nvSpPr>
            <p:cNvPr id="2470" name="Google Shape;2470;p308"/>
            <p:cNvSpPr/>
            <p:nvPr/>
          </p:nvSpPr>
          <p:spPr>
            <a:xfrm>
              <a:off x="4713450" y="4395902"/>
              <a:ext cx="51417" cy="72255"/>
            </a:xfrm>
            <a:custGeom>
              <a:avLst/>
              <a:gdLst/>
              <a:ahLst/>
              <a:cxnLst/>
              <a:rect l="l" t="t" r="r" b="b"/>
              <a:pathLst>
                <a:path w="51417" h="72255" extrusionOk="0">
                  <a:moveTo>
                    <a:pt x="51417" y="1901"/>
                  </a:moveTo>
                  <a:lnTo>
                    <a:pt x="51417" y="9507"/>
                  </a:lnTo>
                  <a:cubicBezTo>
                    <a:pt x="49513" y="11409"/>
                    <a:pt x="45704" y="16162"/>
                    <a:pt x="41896" y="20916"/>
                  </a:cubicBezTo>
                  <a:cubicBezTo>
                    <a:pt x="38087" y="25670"/>
                    <a:pt x="34278" y="32325"/>
                    <a:pt x="31422" y="38980"/>
                  </a:cubicBezTo>
                  <a:cubicBezTo>
                    <a:pt x="28565" y="45635"/>
                    <a:pt x="26661" y="51340"/>
                    <a:pt x="24756" y="56094"/>
                  </a:cubicBezTo>
                  <a:cubicBezTo>
                    <a:pt x="23804" y="59896"/>
                    <a:pt x="22852" y="64650"/>
                    <a:pt x="20948" y="72256"/>
                  </a:cubicBezTo>
                  <a:lnTo>
                    <a:pt x="10474" y="72256"/>
                  </a:lnTo>
                  <a:cubicBezTo>
                    <a:pt x="12378" y="57995"/>
                    <a:pt x="18091" y="44685"/>
                    <a:pt x="25709" y="30423"/>
                  </a:cubicBezTo>
                  <a:cubicBezTo>
                    <a:pt x="30470" y="21867"/>
                    <a:pt x="35230" y="15212"/>
                    <a:pt x="39991" y="9507"/>
                  </a:cubicBezTo>
                  <a:lnTo>
                    <a:pt x="0" y="9507"/>
                  </a:lnTo>
                  <a:lnTo>
                    <a:pt x="0" y="0"/>
                  </a:lnTo>
                  <a:lnTo>
                    <a:pt x="51417" y="1901"/>
                  </a:lnTo>
                  <a:lnTo>
                    <a:pt x="51417" y="1901"/>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71" name="Google Shape;2471;p308"/>
            <p:cNvSpPr/>
            <p:nvPr/>
          </p:nvSpPr>
          <p:spPr>
            <a:xfrm>
              <a:off x="4772485" y="4396852"/>
              <a:ext cx="84742" cy="75108"/>
            </a:xfrm>
            <a:custGeom>
              <a:avLst/>
              <a:gdLst/>
              <a:ahLst/>
              <a:cxnLst/>
              <a:rect l="l" t="t" r="r" b="b"/>
              <a:pathLst>
                <a:path w="84742" h="75108" extrusionOk="0">
                  <a:moveTo>
                    <a:pt x="29517" y="6655"/>
                  </a:moveTo>
                  <a:cubicBezTo>
                    <a:pt x="33326" y="10458"/>
                    <a:pt x="34278" y="14261"/>
                    <a:pt x="34278" y="19015"/>
                  </a:cubicBezTo>
                  <a:cubicBezTo>
                    <a:pt x="34278" y="23768"/>
                    <a:pt x="32374" y="28522"/>
                    <a:pt x="29517" y="31375"/>
                  </a:cubicBezTo>
                  <a:cubicBezTo>
                    <a:pt x="26661" y="34227"/>
                    <a:pt x="21900" y="36128"/>
                    <a:pt x="17139" y="36128"/>
                  </a:cubicBezTo>
                  <a:cubicBezTo>
                    <a:pt x="12378" y="36128"/>
                    <a:pt x="7617" y="34227"/>
                    <a:pt x="4761" y="31375"/>
                  </a:cubicBezTo>
                  <a:cubicBezTo>
                    <a:pt x="1904" y="28522"/>
                    <a:pt x="0" y="23768"/>
                    <a:pt x="0" y="19015"/>
                  </a:cubicBezTo>
                  <a:cubicBezTo>
                    <a:pt x="0" y="14261"/>
                    <a:pt x="1904" y="9507"/>
                    <a:pt x="4761" y="6655"/>
                  </a:cubicBezTo>
                  <a:cubicBezTo>
                    <a:pt x="7617" y="3803"/>
                    <a:pt x="12378" y="1902"/>
                    <a:pt x="17139" y="1902"/>
                  </a:cubicBezTo>
                  <a:cubicBezTo>
                    <a:pt x="21900" y="1902"/>
                    <a:pt x="26661" y="3803"/>
                    <a:pt x="29517" y="6655"/>
                  </a:cubicBezTo>
                  <a:close/>
                  <a:moveTo>
                    <a:pt x="24756" y="26621"/>
                  </a:moveTo>
                  <a:cubicBezTo>
                    <a:pt x="26661" y="24719"/>
                    <a:pt x="27613" y="21867"/>
                    <a:pt x="27613" y="19015"/>
                  </a:cubicBezTo>
                  <a:cubicBezTo>
                    <a:pt x="27613" y="16163"/>
                    <a:pt x="26661" y="13311"/>
                    <a:pt x="24756" y="11409"/>
                  </a:cubicBezTo>
                  <a:cubicBezTo>
                    <a:pt x="22852" y="9507"/>
                    <a:pt x="19996" y="8557"/>
                    <a:pt x="17139" y="8557"/>
                  </a:cubicBezTo>
                  <a:cubicBezTo>
                    <a:pt x="14283" y="8557"/>
                    <a:pt x="11426" y="9507"/>
                    <a:pt x="9522" y="11409"/>
                  </a:cubicBezTo>
                  <a:cubicBezTo>
                    <a:pt x="7617" y="13311"/>
                    <a:pt x="6665" y="16163"/>
                    <a:pt x="6665" y="19015"/>
                  </a:cubicBezTo>
                  <a:cubicBezTo>
                    <a:pt x="6665" y="21867"/>
                    <a:pt x="7617" y="24719"/>
                    <a:pt x="9522" y="26621"/>
                  </a:cubicBezTo>
                  <a:cubicBezTo>
                    <a:pt x="11426" y="28522"/>
                    <a:pt x="14283" y="29473"/>
                    <a:pt x="17139" y="29473"/>
                  </a:cubicBezTo>
                  <a:cubicBezTo>
                    <a:pt x="19996" y="29473"/>
                    <a:pt x="22852" y="28522"/>
                    <a:pt x="24756" y="26621"/>
                  </a:cubicBezTo>
                  <a:lnTo>
                    <a:pt x="24756" y="26621"/>
                  </a:lnTo>
                  <a:close/>
                  <a:moveTo>
                    <a:pt x="59987" y="0"/>
                  </a:moveTo>
                  <a:lnTo>
                    <a:pt x="65700" y="0"/>
                  </a:lnTo>
                  <a:lnTo>
                    <a:pt x="24756" y="75109"/>
                  </a:lnTo>
                  <a:lnTo>
                    <a:pt x="19043" y="75109"/>
                  </a:lnTo>
                  <a:lnTo>
                    <a:pt x="59987" y="0"/>
                  </a:lnTo>
                  <a:close/>
                  <a:moveTo>
                    <a:pt x="79982" y="41833"/>
                  </a:moveTo>
                  <a:cubicBezTo>
                    <a:pt x="83791" y="45636"/>
                    <a:pt x="84743" y="49439"/>
                    <a:pt x="84743" y="54192"/>
                  </a:cubicBezTo>
                  <a:cubicBezTo>
                    <a:pt x="84743" y="58946"/>
                    <a:pt x="82839" y="63700"/>
                    <a:pt x="79982" y="66552"/>
                  </a:cubicBezTo>
                  <a:cubicBezTo>
                    <a:pt x="76174" y="70355"/>
                    <a:pt x="72365" y="71305"/>
                    <a:pt x="67604" y="71305"/>
                  </a:cubicBezTo>
                  <a:cubicBezTo>
                    <a:pt x="62843" y="71305"/>
                    <a:pt x="58082" y="69404"/>
                    <a:pt x="55226" y="66552"/>
                  </a:cubicBezTo>
                  <a:cubicBezTo>
                    <a:pt x="52369" y="63700"/>
                    <a:pt x="50465" y="58946"/>
                    <a:pt x="50465" y="54192"/>
                  </a:cubicBezTo>
                  <a:cubicBezTo>
                    <a:pt x="50465" y="49439"/>
                    <a:pt x="52369" y="44685"/>
                    <a:pt x="55226" y="41833"/>
                  </a:cubicBezTo>
                  <a:cubicBezTo>
                    <a:pt x="59035" y="38030"/>
                    <a:pt x="62843" y="37079"/>
                    <a:pt x="67604" y="37079"/>
                  </a:cubicBezTo>
                  <a:cubicBezTo>
                    <a:pt x="72365" y="37079"/>
                    <a:pt x="76174" y="38980"/>
                    <a:pt x="79982" y="41833"/>
                  </a:cubicBezTo>
                  <a:close/>
                  <a:moveTo>
                    <a:pt x="75221" y="61798"/>
                  </a:moveTo>
                  <a:cubicBezTo>
                    <a:pt x="77126" y="59897"/>
                    <a:pt x="78078" y="57044"/>
                    <a:pt x="78078" y="54192"/>
                  </a:cubicBezTo>
                  <a:cubicBezTo>
                    <a:pt x="78078" y="51340"/>
                    <a:pt x="77126" y="48488"/>
                    <a:pt x="75221" y="46586"/>
                  </a:cubicBezTo>
                  <a:cubicBezTo>
                    <a:pt x="73317" y="44685"/>
                    <a:pt x="70460" y="43734"/>
                    <a:pt x="67604" y="43734"/>
                  </a:cubicBezTo>
                  <a:cubicBezTo>
                    <a:pt x="64747" y="43734"/>
                    <a:pt x="61891" y="44685"/>
                    <a:pt x="59987" y="46586"/>
                  </a:cubicBezTo>
                  <a:cubicBezTo>
                    <a:pt x="58082" y="48488"/>
                    <a:pt x="57130" y="51340"/>
                    <a:pt x="57130" y="54192"/>
                  </a:cubicBezTo>
                  <a:cubicBezTo>
                    <a:pt x="57130" y="57044"/>
                    <a:pt x="58082" y="59897"/>
                    <a:pt x="59987" y="61798"/>
                  </a:cubicBezTo>
                  <a:cubicBezTo>
                    <a:pt x="61891" y="63700"/>
                    <a:pt x="64747" y="64650"/>
                    <a:pt x="67604" y="64650"/>
                  </a:cubicBezTo>
                  <a:cubicBezTo>
                    <a:pt x="70460" y="64650"/>
                    <a:pt x="72365" y="64650"/>
                    <a:pt x="75221" y="61798"/>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nvGrpSpPr>
          <p:cNvPr id="2472" name="Google Shape;2472;p308"/>
          <p:cNvGrpSpPr/>
          <p:nvPr/>
        </p:nvGrpSpPr>
        <p:grpSpPr>
          <a:xfrm>
            <a:off x="3105099" y="3778731"/>
            <a:ext cx="143096" cy="76203"/>
            <a:chOff x="4687742" y="4628833"/>
            <a:chExt cx="142825" cy="76058"/>
          </a:xfrm>
        </p:grpSpPr>
        <p:sp>
          <p:nvSpPr>
            <p:cNvPr id="2473" name="Google Shape;2473;p308"/>
            <p:cNvSpPr/>
            <p:nvPr/>
          </p:nvSpPr>
          <p:spPr>
            <a:xfrm>
              <a:off x="4687742" y="4628833"/>
              <a:ext cx="51417" cy="72255"/>
            </a:xfrm>
            <a:custGeom>
              <a:avLst/>
              <a:gdLst/>
              <a:ahLst/>
              <a:cxnLst/>
              <a:rect l="l" t="t" r="r" b="b"/>
              <a:pathLst>
                <a:path w="51417" h="72255" extrusionOk="0">
                  <a:moveTo>
                    <a:pt x="51417" y="1901"/>
                  </a:moveTo>
                  <a:lnTo>
                    <a:pt x="51417" y="9507"/>
                  </a:lnTo>
                  <a:cubicBezTo>
                    <a:pt x="49513" y="11409"/>
                    <a:pt x="45704" y="16162"/>
                    <a:pt x="41895" y="20916"/>
                  </a:cubicBezTo>
                  <a:cubicBezTo>
                    <a:pt x="38087" y="25670"/>
                    <a:pt x="34278" y="32325"/>
                    <a:pt x="31421" y="38980"/>
                  </a:cubicBezTo>
                  <a:cubicBezTo>
                    <a:pt x="28565" y="45635"/>
                    <a:pt x="26661" y="51340"/>
                    <a:pt x="24756" y="56094"/>
                  </a:cubicBezTo>
                  <a:cubicBezTo>
                    <a:pt x="23804" y="59896"/>
                    <a:pt x="22852" y="64650"/>
                    <a:pt x="20948" y="72256"/>
                  </a:cubicBezTo>
                  <a:lnTo>
                    <a:pt x="10474" y="72256"/>
                  </a:lnTo>
                  <a:cubicBezTo>
                    <a:pt x="12378" y="57995"/>
                    <a:pt x="18091" y="44685"/>
                    <a:pt x="25708" y="30423"/>
                  </a:cubicBezTo>
                  <a:cubicBezTo>
                    <a:pt x="30469" y="21867"/>
                    <a:pt x="35230" y="15212"/>
                    <a:pt x="39991" y="9507"/>
                  </a:cubicBezTo>
                  <a:lnTo>
                    <a:pt x="0" y="9507"/>
                  </a:lnTo>
                  <a:lnTo>
                    <a:pt x="0" y="0"/>
                  </a:lnTo>
                  <a:lnTo>
                    <a:pt x="51417" y="1901"/>
                  </a:lnTo>
                  <a:lnTo>
                    <a:pt x="51417" y="1901"/>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74" name="Google Shape;2474;p308"/>
            <p:cNvSpPr/>
            <p:nvPr/>
          </p:nvSpPr>
          <p:spPr>
            <a:xfrm>
              <a:off x="4746776" y="4629783"/>
              <a:ext cx="83791" cy="75108"/>
            </a:xfrm>
            <a:custGeom>
              <a:avLst/>
              <a:gdLst/>
              <a:ahLst/>
              <a:cxnLst/>
              <a:rect l="l" t="t" r="r" b="b"/>
              <a:pathLst>
                <a:path w="83791" h="75108" extrusionOk="0">
                  <a:moveTo>
                    <a:pt x="29517" y="7606"/>
                  </a:moveTo>
                  <a:cubicBezTo>
                    <a:pt x="33326" y="11409"/>
                    <a:pt x="34278" y="15212"/>
                    <a:pt x="34278" y="19966"/>
                  </a:cubicBezTo>
                  <a:cubicBezTo>
                    <a:pt x="34278" y="24719"/>
                    <a:pt x="32374" y="29473"/>
                    <a:pt x="29517" y="32325"/>
                  </a:cubicBezTo>
                  <a:cubicBezTo>
                    <a:pt x="26661" y="35177"/>
                    <a:pt x="21900" y="37079"/>
                    <a:pt x="17139" y="37079"/>
                  </a:cubicBezTo>
                  <a:cubicBezTo>
                    <a:pt x="12378" y="37079"/>
                    <a:pt x="7618" y="35177"/>
                    <a:pt x="4761" y="32325"/>
                  </a:cubicBezTo>
                  <a:cubicBezTo>
                    <a:pt x="1904" y="29473"/>
                    <a:pt x="0" y="24719"/>
                    <a:pt x="0" y="19966"/>
                  </a:cubicBezTo>
                  <a:cubicBezTo>
                    <a:pt x="0" y="15212"/>
                    <a:pt x="1904" y="10458"/>
                    <a:pt x="4761" y="7606"/>
                  </a:cubicBezTo>
                  <a:cubicBezTo>
                    <a:pt x="7618" y="4754"/>
                    <a:pt x="12378" y="2852"/>
                    <a:pt x="17139" y="2852"/>
                  </a:cubicBezTo>
                  <a:cubicBezTo>
                    <a:pt x="21900" y="2852"/>
                    <a:pt x="25709" y="3803"/>
                    <a:pt x="29517" y="7606"/>
                  </a:cubicBezTo>
                  <a:close/>
                  <a:moveTo>
                    <a:pt x="23804" y="27572"/>
                  </a:moveTo>
                  <a:cubicBezTo>
                    <a:pt x="25709" y="25670"/>
                    <a:pt x="26661" y="22818"/>
                    <a:pt x="26661" y="19966"/>
                  </a:cubicBezTo>
                  <a:cubicBezTo>
                    <a:pt x="26661" y="17113"/>
                    <a:pt x="25709" y="14261"/>
                    <a:pt x="23804" y="12360"/>
                  </a:cubicBezTo>
                  <a:cubicBezTo>
                    <a:pt x="21900" y="10458"/>
                    <a:pt x="19043" y="9507"/>
                    <a:pt x="16187" y="9507"/>
                  </a:cubicBezTo>
                  <a:cubicBezTo>
                    <a:pt x="13331" y="9507"/>
                    <a:pt x="10474" y="10458"/>
                    <a:pt x="8570" y="12360"/>
                  </a:cubicBezTo>
                  <a:cubicBezTo>
                    <a:pt x="6665" y="14261"/>
                    <a:pt x="5713" y="17113"/>
                    <a:pt x="5713" y="19966"/>
                  </a:cubicBezTo>
                  <a:cubicBezTo>
                    <a:pt x="5713" y="22818"/>
                    <a:pt x="6665" y="25670"/>
                    <a:pt x="8570" y="27572"/>
                  </a:cubicBezTo>
                  <a:cubicBezTo>
                    <a:pt x="10474" y="29473"/>
                    <a:pt x="13331" y="30424"/>
                    <a:pt x="16187" y="30424"/>
                  </a:cubicBezTo>
                  <a:cubicBezTo>
                    <a:pt x="19043" y="30424"/>
                    <a:pt x="21900" y="29473"/>
                    <a:pt x="23804" y="27572"/>
                  </a:cubicBezTo>
                  <a:lnTo>
                    <a:pt x="23804" y="27572"/>
                  </a:lnTo>
                  <a:close/>
                  <a:moveTo>
                    <a:pt x="59035" y="0"/>
                  </a:moveTo>
                  <a:lnTo>
                    <a:pt x="64748" y="0"/>
                  </a:lnTo>
                  <a:lnTo>
                    <a:pt x="23804" y="75109"/>
                  </a:lnTo>
                  <a:lnTo>
                    <a:pt x="18091" y="75109"/>
                  </a:lnTo>
                  <a:lnTo>
                    <a:pt x="59035" y="0"/>
                  </a:lnTo>
                  <a:close/>
                  <a:moveTo>
                    <a:pt x="79030" y="42783"/>
                  </a:moveTo>
                  <a:cubicBezTo>
                    <a:pt x="82839" y="46586"/>
                    <a:pt x="83791" y="50389"/>
                    <a:pt x="83791" y="55143"/>
                  </a:cubicBezTo>
                  <a:cubicBezTo>
                    <a:pt x="83791" y="59897"/>
                    <a:pt x="81887" y="64650"/>
                    <a:pt x="79030" y="67503"/>
                  </a:cubicBezTo>
                  <a:cubicBezTo>
                    <a:pt x="75222" y="71305"/>
                    <a:pt x="71413" y="72256"/>
                    <a:pt x="66652" y="72256"/>
                  </a:cubicBezTo>
                  <a:cubicBezTo>
                    <a:pt x="61891" y="72256"/>
                    <a:pt x="57130" y="70355"/>
                    <a:pt x="54274" y="67503"/>
                  </a:cubicBezTo>
                  <a:cubicBezTo>
                    <a:pt x="51417" y="64650"/>
                    <a:pt x="49513" y="59897"/>
                    <a:pt x="49513" y="55143"/>
                  </a:cubicBezTo>
                  <a:cubicBezTo>
                    <a:pt x="49513" y="50389"/>
                    <a:pt x="51417" y="45636"/>
                    <a:pt x="54274" y="42783"/>
                  </a:cubicBezTo>
                  <a:cubicBezTo>
                    <a:pt x="58082" y="38980"/>
                    <a:pt x="61891" y="38030"/>
                    <a:pt x="66652" y="38030"/>
                  </a:cubicBezTo>
                  <a:cubicBezTo>
                    <a:pt x="71413" y="38030"/>
                    <a:pt x="76174" y="38980"/>
                    <a:pt x="79030" y="42783"/>
                  </a:cubicBezTo>
                  <a:close/>
                  <a:moveTo>
                    <a:pt x="74269" y="62749"/>
                  </a:moveTo>
                  <a:cubicBezTo>
                    <a:pt x="76174" y="60848"/>
                    <a:pt x="77126" y="57995"/>
                    <a:pt x="77126" y="55143"/>
                  </a:cubicBezTo>
                  <a:cubicBezTo>
                    <a:pt x="77126" y="52291"/>
                    <a:pt x="76174" y="49439"/>
                    <a:pt x="74269" y="47537"/>
                  </a:cubicBezTo>
                  <a:cubicBezTo>
                    <a:pt x="72365" y="45636"/>
                    <a:pt x="69509" y="44685"/>
                    <a:pt x="66652" y="44685"/>
                  </a:cubicBezTo>
                  <a:cubicBezTo>
                    <a:pt x="63795" y="44685"/>
                    <a:pt x="60939" y="45636"/>
                    <a:pt x="59035" y="47537"/>
                  </a:cubicBezTo>
                  <a:cubicBezTo>
                    <a:pt x="57130" y="49439"/>
                    <a:pt x="56178" y="52291"/>
                    <a:pt x="56178" y="55143"/>
                  </a:cubicBezTo>
                  <a:cubicBezTo>
                    <a:pt x="56178" y="57995"/>
                    <a:pt x="57130" y="60848"/>
                    <a:pt x="59035" y="62749"/>
                  </a:cubicBezTo>
                  <a:cubicBezTo>
                    <a:pt x="60939" y="64650"/>
                    <a:pt x="63795" y="65601"/>
                    <a:pt x="66652" y="65601"/>
                  </a:cubicBezTo>
                  <a:cubicBezTo>
                    <a:pt x="69509" y="65601"/>
                    <a:pt x="72365" y="64650"/>
                    <a:pt x="74269" y="62749"/>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nvGrpSpPr>
          <p:cNvPr id="2475" name="Google Shape;2475;p308"/>
          <p:cNvGrpSpPr/>
          <p:nvPr/>
        </p:nvGrpSpPr>
        <p:grpSpPr>
          <a:xfrm>
            <a:off x="3185214" y="3306282"/>
            <a:ext cx="145958" cy="75251"/>
            <a:chOff x="4767724" y="4157266"/>
            <a:chExt cx="145681" cy="75108"/>
          </a:xfrm>
        </p:grpSpPr>
        <p:sp>
          <p:nvSpPr>
            <p:cNvPr id="2476" name="Google Shape;2476;p308"/>
            <p:cNvSpPr/>
            <p:nvPr/>
          </p:nvSpPr>
          <p:spPr>
            <a:xfrm>
              <a:off x="4767724" y="4157266"/>
              <a:ext cx="50464" cy="75108"/>
            </a:xfrm>
            <a:custGeom>
              <a:avLst/>
              <a:gdLst/>
              <a:ahLst/>
              <a:cxnLst/>
              <a:rect l="l" t="t" r="r" b="b"/>
              <a:pathLst>
                <a:path w="50464" h="75108" extrusionOk="0">
                  <a:moveTo>
                    <a:pt x="45704" y="5704"/>
                  </a:moveTo>
                  <a:cubicBezTo>
                    <a:pt x="48561" y="10458"/>
                    <a:pt x="50465" y="14261"/>
                    <a:pt x="50465" y="19015"/>
                  </a:cubicBezTo>
                  <a:lnTo>
                    <a:pt x="40943" y="19015"/>
                  </a:lnTo>
                  <a:cubicBezTo>
                    <a:pt x="39991" y="16162"/>
                    <a:pt x="39991" y="14261"/>
                    <a:pt x="38087" y="12359"/>
                  </a:cubicBezTo>
                  <a:cubicBezTo>
                    <a:pt x="36182" y="9507"/>
                    <a:pt x="32374" y="7606"/>
                    <a:pt x="27613" y="7606"/>
                  </a:cubicBezTo>
                  <a:cubicBezTo>
                    <a:pt x="22852" y="7606"/>
                    <a:pt x="18091" y="9507"/>
                    <a:pt x="15235" y="15212"/>
                  </a:cubicBezTo>
                  <a:cubicBezTo>
                    <a:pt x="12378" y="20916"/>
                    <a:pt x="10474" y="26621"/>
                    <a:pt x="10474" y="35177"/>
                  </a:cubicBezTo>
                  <a:cubicBezTo>
                    <a:pt x="12378" y="32325"/>
                    <a:pt x="15235" y="29473"/>
                    <a:pt x="18091" y="28522"/>
                  </a:cubicBezTo>
                  <a:cubicBezTo>
                    <a:pt x="20948" y="27571"/>
                    <a:pt x="23804" y="26621"/>
                    <a:pt x="27613" y="26621"/>
                  </a:cubicBezTo>
                  <a:cubicBezTo>
                    <a:pt x="33326" y="26621"/>
                    <a:pt x="39039" y="28522"/>
                    <a:pt x="43800" y="32325"/>
                  </a:cubicBezTo>
                  <a:cubicBezTo>
                    <a:pt x="48561" y="36128"/>
                    <a:pt x="50465" y="41832"/>
                    <a:pt x="50465" y="49438"/>
                  </a:cubicBezTo>
                  <a:cubicBezTo>
                    <a:pt x="50465" y="56094"/>
                    <a:pt x="48561" y="61798"/>
                    <a:pt x="43800" y="67503"/>
                  </a:cubicBezTo>
                  <a:cubicBezTo>
                    <a:pt x="39039" y="73207"/>
                    <a:pt x="33326" y="75108"/>
                    <a:pt x="25709" y="75108"/>
                  </a:cubicBezTo>
                  <a:cubicBezTo>
                    <a:pt x="19043" y="75108"/>
                    <a:pt x="13330" y="72256"/>
                    <a:pt x="7617" y="67503"/>
                  </a:cubicBezTo>
                  <a:cubicBezTo>
                    <a:pt x="2856" y="62749"/>
                    <a:pt x="0" y="53241"/>
                    <a:pt x="0" y="40882"/>
                  </a:cubicBezTo>
                  <a:cubicBezTo>
                    <a:pt x="0" y="31374"/>
                    <a:pt x="952" y="23768"/>
                    <a:pt x="3809" y="18064"/>
                  </a:cubicBezTo>
                  <a:cubicBezTo>
                    <a:pt x="8569" y="5704"/>
                    <a:pt x="16187" y="0"/>
                    <a:pt x="27613" y="0"/>
                  </a:cubicBezTo>
                  <a:cubicBezTo>
                    <a:pt x="37135" y="0"/>
                    <a:pt x="42848" y="1901"/>
                    <a:pt x="45704" y="5704"/>
                  </a:cubicBezTo>
                  <a:lnTo>
                    <a:pt x="45704" y="5704"/>
                  </a:lnTo>
                  <a:close/>
                  <a:moveTo>
                    <a:pt x="39039" y="61798"/>
                  </a:moveTo>
                  <a:cubicBezTo>
                    <a:pt x="40943" y="58946"/>
                    <a:pt x="42848" y="54192"/>
                    <a:pt x="42848" y="50389"/>
                  </a:cubicBezTo>
                  <a:cubicBezTo>
                    <a:pt x="42848" y="46586"/>
                    <a:pt x="41895" y="42783"/>
                    <a:pt x="39991" y="39931"/>
                  </a:cubicBezTo>
                  <a:cubicBezTo>
                    <a:pt x="38087" y="37079"/>
                    <a:pt x="34278" y="35177"/>
                    <a:pt x="28565" y="35177"/>
                  </a:cubicBezTo>
                  <a:cubicBezTo>
                    <a:pt x="24756" y="35177"/>
                    <a:pt x="20948" y="36128"/>
                    <a:pt x="18091" y="38980"/>
                  </a:cubicBezTo>
                  <a:cubicBezTo>
                    <a:pt x="15235" y="41832"/>
                    <a:pt x="13330" y="45635"/>
                    <a:pt x="13330" y="50389"/>
                  </a:cubicBezTo>
                  <a:cubicBezTo>
                    <a:pt x="13330" y="55143"/>
                    <a:pt x="14283" y="58946"/>
                    <a:pt x="17139" y="61798"/>
                  </a:cubicBezTo>
                  <a:cubicBezTo>
                    <a:pt x="19996" y="64650"/>
                    <a:pt x="23804" y="66552"/>
                    <a:pt x="28565" y="66552"/>
                  </a:cubicBezTo>
                  <a:cubicBezTo>
                    <a:pt x="33326" y="66552"/>
                    <a:pt x="37135" y="65601"/>
                    <a:pt x="39039" y="61798"/>
                  </a:cubicBezTo>
                  <a:lnTo>
                    <a:pt x="39039" y="61798"/>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77" name="Google Shape;2477;p308"/>
            <p:cNvSpPr/>
            <p:nvPr/>
          </p:nvSpPr>
          <p:spPr>
            <a:xfrm>
              <a:off x="4828663" y="4157266"/>
              <a:ext cx="84742" cy="75108"/>
            </a:xfrm>
            <a:custGeom>
              <a:avLst/>
              <a:gdLst/>
              <a:ahLst/>
              <a:cxnLst/>
              <a:rect l="l" t="t" r="r" b="b"/>
              <a:pathLst>
                <a:path w="84742" h="75108" extrusionOk="0">
                  <a:moveTo>
                    <a:pt x="29517" y="7606"/>
                  </a:moveTo>
                  <a:cubicBezTo>
                    <a:pt x="33326" y="11409"/>
                    <a:pt x="34278" y="15212"/>
                    <a:pt x="34278" y="19966"/>
                  </a:cubicBezTo>
                  <a:cubicBezTo>
                    <a:pt x="34278" y="24719"/>
                    <a:pt x="32374" y="29473"/>
                    <a:pt x="29517" y="32325"/>
                  </a:cubicBezTo>
                  <a:cubicBezTo>
                    <a:pt x="26661" y="35177"/>
                    <a:pt x="21900" y="37079"/>
                    <a:pt x="17139" y="37079"/>
                  </a:cubicBezTo>
                  <a:cubicBezTo>
                    <a:pt x="12378" y="37079"/>
                    <a:pt x="7618" y="35177"/>
                    <a:pt x="4761" y="32325"/>
                  </a:cubicBezTo>
                  <a:cubicBezTo>
                    <a:pt x="1904" y="29473"/>
                    <a:pt x="0" y="24719"/>
                    <a:pt x="0" y="19966"/>
                  </a:cubicBezTo>
                  <a:cubicBezTo>
                    <a:pt x="0" y="15212"/>
                    <a:pt x="1904" y="10458"/>
                    <a:pt x="4761" y="7606"/>
                  </a:cubicBezTo>
                  <a:cubicBezTo>
                    <a:pt x="7618" y="4754"/>
                    <a:pt x="12378" y="2852"/>
                    <a:pt x="17139" y="2852"/>
                  </a:cubicBezTo>
                  <a:cubicBezTo>
                    <a:pt x="21900" y="2852"/>
                    <a:pt x="25709" y="3803"/>
                    <a:pt x="29517" y="7606"/>
                  </a:cubicBezTo>
                  <a:close/>
                  <a:moveTo>
                    <a:pt x="24756" y="27571"/>
                  </a:moveTo>
                  <a:cubicBezTo>
                    <a:pt x="26661" y="25670"/>
                    <a:pt x="27613" y="22818"/>
                    <a:pt x="27613" y="19966"/>
                  </a:cubicBezTo>
                  <a:cubicBezTo>
                    <a:pt x="27613" y="17113"/>
                    <a:pt x="26661" y="14261"/>
                    <a:pt x="24756" y="12359"/>
                  </a:cubicBezTo>
                  <a:cubicBezTo>
                    <a:pt x="22852" y="10458"/>
                    <a:pt x="19996" y="9507"/>
                    <a:pt x="17139" y="9507"/>
                  </a:cubicBezTo>
                  <a:cubicBezTo>
                    <a:pt x="14283" y="9507"/>
                    <a:pt x="11426" y="10458"/>
                    <a:pt x="9522" y="12359"/>
                  </a:cubicBezTo>
                  <a:cubicBezTo>
                    <a:pt x="7618" y="14261"/>
                    <a:pt x="6665" y="17113"/>
                    <a:pt x="6665" y="19966"/>
                  </a:cubicBezTo>
                  <a:cubicBezTo>
                    <a:pt x="6665" y="22818"/>
                    <a:pt x="7618" y="25670"/>
                    <a:pt x="9522" y="27571"/>
                  </a:cubicBezTo>
                  <a:cubicBezTo>
                    <a:pt x="11426" y="29473"/>
                    <a:pt x="14283" y="30423"/>
                    <a:pt x="17139" y="30423"/>
                  </a:cubicBezTo>
                  <a:cubicBezTo>
                    <a:pt x="19996" y="30423"/>
                    <a:pt x="21900" y="29473"/>
                    <a:pt x="24756" y="27571"/>
                  </a:cubicBezTo>
                  <a:lnTo>
                    <a:pt x="24756" y="27571"/>
                  </a:lnTo>
                  <a:close/>
                  <a:moveTo>
                    <a:pt x="59987" y="0"/>
                  </a:moveTo>
                  <a:lnTo>
                    <a:pt x="65700" y="0"/>
                  </a:lnTo>
                  <a:lnTo>
                    <a:pt x="24756" y="75108"/>
                  </a:lnTo>
                  <a:lnTo>
                    <a:pt x="19043" y="75108"/>
                  </a:lnTo>
                  <a:lnTo>
                    <a:pt x="59987" y="0"/>
                  </a:lnTo>
                  <a:close/>
                  <a:moveTo>
                    <a:pt x="79982" y="42783"/>
                  </a:moveTo>
                  <a:cubicBezTo>
                    <a:pt x="83791" y="46586"/>
                    <a:pt x="84743" y="50389"/>
                    <a:pt x="84743" y="55143"/>
                  </a:cubicBezTo>
                  <a:cubicBezTo>
                    <a:pt x="84743" y="59896"/>
                    <a:pt x="82839" y="64650"/>
                    <a:pt x="79982" y="67503"/>
                  </a:cubicBezTo>
                  <a:cubicBezTo>
                    <a:pt x="76174" y="71305"/>
                    <a:pt x="72365" y="72256"/>
                    <a:pt x="67604" y="72256"/>
                  </a:cubicBezTo>
                  <a:cubicBezTo>
                    <a:pt x="62843" y="72256"/>
                    <a:pt x="58082" y="70355"/>
                    <a:pt x="55226" y="67503"/>
                  </a:cubicBezTo>
                  <a:cubicBezTo>
                    <a:pt x="52369" y="64650"/>
                    <a:pt x="50465" y="59896"/>
                    <a:pt x="50465" y="55143"/>
                  </a:cubicBezTo>
                  <a:cubicBezTo>
                    <a:pt x="50465" y="50389"/>
                    <a:pt x="52369" y="45635"/>
                    <a:pt x="55226" y="42783"/>
                  </a:cubicBezTo>
                  <a:cubicBezTo>
                    <a:pt x="59035" y="38980"/>
                    <a:pt x="62843" y="38030"/>
                    <a:pt x="67604" y="38030"/>
                  </a:cubicBezTo>
                  <a:cubicBezTo>
                    <a:pt x="72365" y="38030"/>
                    <a:pt x="76174" y="38980"/>
                    <a:pt x="79982" y="42783"/>
                  </a:cubicBezTo>
                  <a:close/>
                  <a:moveTo>
                    <a:pt x="74269" y="62749"/>
                  </a:moveTo>
                  <a:cubicBezTo>
                    <a:pt x="76174" y="60847"/>
                    <a:pt x="77126" y="57995"/>
                    <a:pt x="77126" y="55143"/>
                  </a:cubicBezTo>
                  <a:cubicBezTo>
                    <a:pt x="77126" y="52291"/>
                    <a:pt x="76174" y="49438"/>
                    <a:pt x="74269" y="47537"/>
                  </a:cubicBezTo>
                  <a:cubicBezTo>
                    <a:pt x="72365" y="45635"/>
                    <a:pt x="69509" y="44685"/>
                    <a:pt x="66652" y="44685"/>
                  </a:cubicBezTo>
                  <a:cubicBezTo>
                    <a:pt x="63795" y="44685"/>
                    <a:pt x="60939" y="45635"/>
                    <a:pt x="59035" y="47537"/>
                  </a:cubicBezTo>
                  <a:cubicBezTo>
                    <a:pt x="57130" y="49438"/>
                    <a:pt x="56178" y="52291"/>
                    <a:pt x="56178" y="55143"/>
                  </a:cubicBezTo>
                  <a:cubicBezTo>
                    <a:pt x="56178" y="57995"/>
                    <a:pt x="57130" y="60847"/>
                    <a:pt x="59035" y="62749"/>
                  </a:cubicBezTo>
                  <a:cubicBezTo>
                    <a:pt x="60939" y="64650"/>
                    <a:pt x="63795" y="65601"/>
                    <a:pt x="66652" y="65601"/>
                  </a:cubicBezTo>
                  <a:cubicBezTo>
                    <a:pt x="69509" y="65601"/>
                    <a:pt x="72365" y="64650"/>
                    <a:pt x="74269" y="62749"/>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sp>
        <p:nvSpPr>
          <p:cNvPr id="2478" name="Google Shape;2478;p308"/>
          <p:cNvSpPr txBox="1">
            <a:spLocks noGrp="1"/>
          </p:cNvSpPr>
          <p:nvPr>
            <p:ph type="title"/>
          </p:nvPr>
        </p:nvSpPr>
        <p:spPr>
          <a:xfrm>
            <a:off x="332175" y="324000"/>
            <a:ext cx="8479500" cy="4791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2400"/>
              <a:buNone/>
            </a:pPr>
            <a:r>
              <a:rPr lang="en" sz="2000" dirty="0">
                <a:latin typeface="Helvetica Neue Light"/>
                <a:ea typeface="Helvetica Neue Light"/>
                <a:cs typeface="Helvetica Neue Light"/>
                <a:sym typeface="Helvetica Neue Light"/>
              </a:rPr>
              <a:t>Lieākie šķēršļi CSRD ieviešanai ir datu pieejamība/kvalitāte un vērtību ķēžu sarežģītība</a:t>
            </a:r>
            <a:endParaRPr sz="2200" dirty="0"/>
          </a:p>
        </p:txBody>
      </p:sp>
      <p:sp>
        <p:nvSpPr>
          <p:cNvPr id="2479" name="Google Shape;2479;p308"/>
          <p:cNvSpPr txBox="1"/>
          <p:nvPr/>
        </p:nvSpPr>
        <p:spPr>
          <a:xfrm>
            <a:off x="332175" y="1090300"/>
            <a:ext cx="8130300" cy="564000"/>
          </a:xfrm>
          <a:prstGeom prst="rect">
            <a:avLst/>
          </a:prstGeom>
          <a:noFill/>
          <a:ln>
            <a:noFill/>
          </a:ln>
        </p:spPr>
        <p:txBody>
          <a:bodyPr spcFirstLastPara="1" wrap="square" lIns="0"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a:solidFill>
                  <a:schemeClr val="dk1"/>
                </a:solidFill>
              </a:rPr>
              <a:t>CSRD prasa uzņēmumiem aplūkot vērtības ķēdi plašā jautājumu spektrā, tas rada jaunus izaicinājumus.</a:t>
            </a:r>
            <a:endParaRPr sz="1200">
              <a:solidFill>
                <a:schemeClr val="dk1"/>
              </a:solidFill>
            </a:endParaRPr>
          </a:p>
          <a:p>
            <a:pPr marL="0" marR="0" lvl="0" indent="0" algn="l" rtl="0">
              <a:lnSpc>
                <a:spcPct val="100000"/>
              </a:lnSpc>
              <a:spcBef>
                <a:spcPts val="0"/>
              </a:spcBef>
              <a:spcAft>
                <a:spcPts val="0"/>
              </a:spcAft>
              <a:buClr>
                <a:srgbClr val="000000"/>
              </a:buClr>
              <a:buSzPts val="1200"/>
              <a:buFont typeface="Arial"/>
              <a:buNone/>
            </a:pPr>
            <a:endParaRPr sz="1200">
              <a:solidFill>
                <a:schemeClr val="dk1"/>
              </a:solidFill>
            </a:endParaRPr>
          </a:p>
        </p:txBody>
      </p:sp>
      <p:sp>
        <p:nvSpPr>
          <p:cNvPr id="2480" name="Google Shape;2480;p308"/>
          <p:cNvSpPr txBox="1"/>
          <p:nvPr/>
        </p:nvSpPr>
        <p:spPr>
          <a:xfrm>
            <a:off x="247350" y="4298600"/>
            <a:ext cx="4239000" cy="47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700" b="0" i="0" u="none" strike="noStrike" cap="none">
              <a:solidFill>
                <a:schemeClr val="accent6"/>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 sz="700">
                <a:solidFill>
                  <a:schemeClr val="accent6"/>
                </a:solidFill>
              </a:rPr>
              <a:t>Piezīme: Procentuālā vērtība var nesasniegt 100 noapaļošanas dēļ.</a:t>
            </a:r>
            <a:br>
              <a:rPr lang="en" sz="700">
                <a:solidFill>
                  <a:schemeClr val="accent6"/>
                </a:solidFill>
              </a:rPr>
            </a:br>
            <a:r>
              <a:rPr lang="en" sz="700">
                <a:solidFill>
                  <a:schemeClr val="accent6"/>
                </a:solidFill>
              </a:rPr>
              <a:t>Avots: PwC Global CSRD Survey 2024</a:t>
            </a:r>
            <a:endParaRPr sz="700">
              <a:solidFill>
                <a:schemeClr val="accent6"/>
              </a:solidFill>
            </a:endParaRPr>
          </a:p>
          <a:p>
            <a:pPr marL="0" marR="0" lvl="0" indent="0" algn="l" rtl="0">
              <a:lnSpc>
                <a:spcPct val="100000"/>
              </a:lnSpc>
              <a:spcBef>
                <a:spcPts val="1200"/>
              </a:spcBef>
              <a:spcAft>
                <a:spcPts val="0"/>
              </a:spcAft>
              <a:buClr>
                <a:schemeClr val="dk1"/>
              </a:buClr>
              <a:buSzPts val="1100"/>
              <a:buFont typeface="Arial"/>
              <a:buNone/>
            </a:pPr>
            <a:endParaRPr sz="700">
              <a:solidFill>
                <a:schemeClr val="accent6"/>
              </a:solidFil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accent6"/>
              </a:solidFill>
              <a:latin typeface="Arial"/>
              <a:ea typeface="Arial"/>
              <a:cs typeface="Arial"/>
              <a:sym typeface="Arial"/>
            </a:endParaRPr>
          </a:p>
        </p:txBody>
      </p:sp>
      <p:sp>
        <p:nvSpPr>
          <p:cNvPr id="2481" name="Google Shape;2481;p308"/>
          <p:cNvSpPr txBox="1"/>
          <p:nvPr/>
        </p:nvSpPr>
        <p:spPr>
          <a:xfrm>
            <a:off x="240750" y="1586072"/>
            <a:ext cx="8362800" cy="297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900"/>
              <a:buFont typeface="Arial"/>
              <a:buNone/>
            </a:pPr>
            <a:r>
              <a:rPr lang="en" sz="900" b="1">
                <a:solidFill>
                  <a:schemeClr val="dk1"/>
                </a:solidFill>
              </a:rPr>
              <a:t>Jautājums: </a:t>
            </a:r>
            <a:r>
              <a:rPr lang="en" sz="900">
                <a:solidFill>
                  <a:schemeClr val="dk1"/>
                </a:solidFill>
              </a:rPr>
              <a:t>Cik lielā mērā, ja vispār, sekojošie faktori ir šķēršļi jūsu uzņēmuma CSRD ziņošanai?</a:t>
            </a:r>
            <a:endParaRPr sz="900" b="0" i="0" u="none" strike="noStrike" cap="none">
              <a:solidFill>
                <a:schemeClr val="dk1"/>
              </a:solidFill>
              <a:latin typeface="Arial"/>
              <a:ea typeface="Arial"/>
              <a:cs typeface="Arial"/>
              <a:sym typeface="Arial"/>
            </a:endParaRPr>
          </a:p>
        </p:txBody>
      </p:sp>
      <p:sp>
        <p:nvSpPr>
          <p:cNvPr id="2482" name="Google Shape;2482;p308"/>
          <p:cNvSpPr txBox="1"/>
          <p:nvPr/>
        </p:nvSpPr>
        <p:spPr>
          <a:xfrm>
            <a:off x="240850" y="2221175"/>
            <a:ext cx="2622600" cy="2166300"/>
          </a:xfrm>
          <a:prstGeom prst="rect">
            <a:avLst/>
          </a:prstGeom>
          <a:noFill/>
          <a:ln>
            <a:noFill/>
          </a:ln>
        </p:spPr>
        <p:txBody>
          <a:bodyPr spcFirstLastPara="1" wrap="square" lIns="91425" tIns="91425" rIns="91425" bIns="91425" anchor="t" anchorCtr="0">
            <a:noAutofit/>
          </a:bodyPr>
          <a:lstStyle/>
          <a:p>
            <a:pPr marL="0" lvl="0" indent="0" algn="r" rtl="0">
              <a:lnSpc>
                <a:spcPct val="170000"/>
              </a:lnSpc>
              <a:spcBef>
                <a:spcPts val="0"/>
              </a:spcBef>
              <a:spcAft>
                <a:spcPts val="0"/>
              </a:spcAft>
              <a:buClr>
                <a:schemeClr val="dk1"/>
              </a:buClr>
              <a:buSzPts val="1100"/>
              <a:buFont typeface="Arial"/>
              <a:buNone/>
            </a:pPr>
            <a:r>
              <a:rPr lang="en" sz="900">
                <a:solidFill>
                  <a:schemeClr val="dk1"/>
                </a:solidFill>
              </a:rPr>
              <a:t>Datu pieejamība/kvalitāte</a:t>
            </a:r>
            <a:endParaRPr sz="900">
              <a:solidFill>
                <a:schemeClr val="dk1"/>
              </a:solidFill>
            </a:endParaRPr>
          </a:p>
          <a:p>
            <a:pPr marL="0" lvl="0" indent="0" algn="r" rtl="0">
              <a:lnSpc>
                <a:spcPct val="170000"/>
              </a:lnSpc>
              <a:spcBef>
                <a:spcPts val="0"/>
              </a:spcBef>
              <a:spcAft>
                <a:spcPts val="0"/>
              </a:spcAft>
              <a:buClr>
                <a:schemeClr val="dk1"/>
              </a:buClr>
              <a:buSzPts val="1100"/>
              <a:buFont typeface="Arial"/>
              <a:buNone/>
            </a:pPr>
            <a:r>
              <a:rPr lang="en" sz="900">
                <a:solidFill>
                  <a:schemeClr val="dk1"/>
                </a:solidFill>
              </a:rPr>
              <a:t>Vērtību ķēdes sarežģītība</a:t>
            </a:r>
            <a:endParaRPr sz="900">
              <a:solidFill>
                <a:schemeClr val="dk1"/>
              </a:solidFill>
            </a:endParaRPr>
          </a:p>
          <a:p>
            <a:pPr marL="0" lvl="0" indent="0" algn="r" rtl="0">
              <a:lnSpc>
                <a:spcPct val="170000"/>
              </a:lnSpc>
              <a:spcBef>
                <a:spcPts val="0"/>
              </a:spcBef>
              <a:spcAft>
                <a:spcPts val="0"/>
              </a:spcAft>
              <a:buClr>
                <a:schemeClr val="dk1"/>
              </a:buClr>
              <a:buSzPts val="1100"/>
              <a:buFont typeface="Arial"/>
              <a:buNone/>
            </a:pPr>
            <a:r>
              <a:rPr lang="en" sz="900">
                <a:solidFill>
                  <a:schemeClr val="dk1"/>
                </a:solidFill>
              </a:rPr>
              <a:t>Personāla kapacitāte</a:t>
            </a:r>
            <a:endParaRPr sz="900">
              <a:solidFill>
                <a:schemeClr val="dk1"/>
              </a:solidFill>
            </a:endParaRPr>
          </a:p>
          <a:p>
            <a:pPr marL="0" lvl="0" indent="0" algn="r" rtl="0">
              <a:lnSpc>
                <a:spcPct val="170000"/>
              </a:lnSpc>
              <a:spcBef>
                <a:spcPts val="0"/>
              </a:spcBef>
              <a:spcAft>
                <a:spcPts val="0"/>
              </a:spcAft>
              <a:buClr>
                <a:schemeClr val="dk1"/>
              </a:buClr>
              <a:buSzPts val="1100"/>
              <a:buFont typeface="Arial"/>
              <a:buNone/>
            </a:pPr>
            <a:r>
              <a:rPr lang="en" sz="900">
                <a:solidFill>
                  <a:schemeClr val="dk1"/>
                </a:solidFill>
              </a:rPr>
              <a:t>Termiņi</a:t>
            </a:r>
            <a:endParaRPr sz="900">
              <a:solidFill>
                <a:schemeClr val="dk1"/>
              </a:solidFill>
            </a:endParaRPr>
          </a:p>
          <a:p>
            <a:pPr marL="0" lvl="0" indent="0" algn="r" rtl="0">
              <a:lnSpc>
                <a:spcPct val="180000"/>
              </a:lnSpc>
              <a:spcBef>
                <a:spcPts val="0"/>
              </a:spcBef>
              <a:spcAft>
                <a:spcPts val="0"/>
              </a:spcAft>
              <a:buClr>
                <a:schemeClr val="dk1"/>
              </a:buClr>
              <a:buSzPts val="1100"/>
              <a:buFont typeface="Arial"/>
              <a:buNone/>
            </a:pPr>
            <a:r>
              <a:rPr lang="en" sz="900">
                <a:solidFill>
                  <a:schemeClr val="dk1"/>
                </a:solidFill>
              </a:rPr>
              <a:t>Programmatūras/tehnoloģiju sistēmas</a:t>
            </a:r>
            <a:endParaRPr sz="900">
              <a:solidFill>
                <a:schemeClr val="dk1"/>
              </a:solidFill>
            </a:endParaRPr>
          </a:p>
          <a:p>
            <a:pPr marL="0" lvl="0" indent="0" algn="r" rtl="0">
              <a:lnSpc>
                <a:spcPct val="170000"/>
              </a:lnSpc>
              <a:spcBef>
                <a:spcPts val="0"/>
              </a:spcBef>
              <a:spcAft>
                <a:spcPts val="0"/>
              </a:spcAft>
              <a:buClr>
                <a:schemeClr val="dk1"/>
              </a:buClr>
              <a:buSzPts val="1100"/>
              <a:buFont typeface="Arial"/>
              <a:buNone/>
            </a:pPr>
            <a:r>
              <a:rPr lang="en" sz="900">
                <a:solidFill>
                  <a:schemeClr val="dk1"/>
                </a:solidFill>
              </a:rPr>
              <a:t>Budžets/izmaksas</a:t>
            </a:r>
            <a:endParaRPr sz="900">
              <a:solidFill>
                <a:schemeClr val="dk1"/>
              </a:solidFill>
            </a:endParaRPr>
          </a:p>
          <a:p>
            <a:pPr marL="0" lvl="0" indent="0" algn="r" rtl="0">
              <a:lnSpc>
                <a:spcPct val="170000"/>
              </a:lnSpc>
              <a:spcBef>
                <a:spcPts val="0"/>
              </a:spcBef>
              <a:spcAft>
                <a:spcPts val="0"/>
              </a:spcAft>
              <a:buClr>
                <a:schemeClr val="dk1"/>
              </a:buClr>
              <a:buSzPts val="1100"/>
              <a:buFont typeface="Arial"/>
              <a:buNone/>
            </a:pPr>
            <a:r>
              <a:rPr lang="en" sz="900">
                <a:solidFill>
                  <a:schemeClr val="dk1"/>
                </a:solidFill>
              </a:rPr>
              <a:t>Personāla kompetence</a:t>
            </a:r>
            <a:endParaRPr sz="900">
              <a:solidFill>
                <a:schemeClr val="dk1"/>
              </a:solidFill>
            </a:endParaRPr>
          </a:p>
          <a:p>
            <a:pPr marL="0" lvl="0" indent="0" algn="r" rtl="0">
              <a:lnSpc>
                <a:spcPct val="170000"/>
              </a:lnSpc>
              <a:spcBef>
                <a:spcPts val="0"/>
              </a:spcBef>
              <a:spcAft>
                <a:spcPts val="0"/>
              </a:spcAft>
              <a:buClr>
                <a:schemeClr val="dk1"/>
              </a:buClr>
              <a:buSzPts val="1100"/>
              <a:buFont typeface="Arial"/>
              <a:buNone/>
            </a:pPr>
            <a:r>
              <a:rPr lang="en" sz="900">
                <a:solidFill>
                  <a:schemeClr val="dk1"/>
                </a:solidFill>
              </a:rPr>
              <a:t>Mijiedarbība ar citiem regulējumiem</a:t>
            </a:r>
            <a:endParaRPr sz="900">
              <a:solidFill>
                <a:schemeClr val="dk1"/>
              </a:solidFill>
            </a:endParaRPr>
          </a:p>
          <a:p>
            <a:pPr marL="0" lvl="0" indent="0" algn="r" rtl="0">
              <a:lnSpc>
                <a:spcPct val="170000"/>
              </a:lnSpc>
              <a:spcBef>
                <a:spcPts val="0"/>
              </a:spcBef>
              <a:spcAft>
                <a:spcPts val="0"/>
              </a:spcAft>
              <a:buNone/>
            </a:pPr>
            <a:r>
              <a:rPr lang="en" sz="900">
                <a:solidFill>
                  <a:schemeClr val="dk1"/>
                </a:solidFill>
              </a:rPr>
              <a:t>Vadības iesaiste</a:t>
            </a:r>
            <a:endParaRPr sz="900">
              <a:solidFill>
                <a:schemeClr val="dk1"/>
              </a:solidFill>
            </a:endParaRPr>
          </a:p>
        </p:txBody>
      </p:sp>
      <p:sp>
        <p:nvSpPr>
          <p:cNvPr id="2483" name="Google Shape;2483;p308"/>
          <p:cNvSpPr txBox="1"/>
          <p:nvPr/>
        </p:nvSpPr>
        <p:spPr>
          <a:xfrm>
            <a:off x="443275" y="1941488"/>
            <a:ext cx="627000" cy="24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850">
                <a:solidFill>
                  <a:schemeClr val="dk1"/>
                </a:solidFill>
              </a:rPr>
              <a:t>Nezin</a:t>
            </a:r>
            <a:endParaRPr sz="1200" b="0" i="0" u="none" strike="noStrike" cap="none">
              <a:solidFill>
                <a:schemeClr val="dk1"/>
              </a:solidFill>
              <a:latin typeface="Arial"/>
              <a:ea typeface="Arial"/>
              <a:cs typeface="Arial"/>
              <a:sym typeface="Arial"/>
            </a:endParaRPr>
          </a:p>
        </p:txBody>
      </p:sp>
      <p:sp>
        <p:nvSpPr>
          <p:cNvPr id="2484" name="Google Shape;2484;p308"/>
          <p:cNvSpPr txBox="1"/>
          <p:nvPr/>
        </p:nvSpPr>
        <p:spPr>
          <a:xfrm>
            <a:off x="1316263" y="1941488"/>
            <a:ext cx="627000" cy="24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850">
                <a:solidFill>
                  <a:schemeClr val="dk1"/>
                </a:solidFill>
              </a:rPr>
              <a:t>Nemaz</a:t>
            </a:r>
            <a:endParaRPr sz="1200" b="0" i="0" u="none" strike="noStrike" cap="none">
              <a:solidFill>
                <a:schemeClr val="dk1"/>
              </a:solidFill>
              <a:latin typeface="Arial"/>
              <a:ea typeface="Arial"/>
              <a:cs typeface="Arial"/>
              <a:sym typeface="Arial"/>
            </a:endParaRPr>
          </a:p>
        </p:txBody>
      </p:sp>
      <p:sp>
        <p:nvSpPr>
          <p:cNvPr id="2485" name="Google Shape;2485;p308"/>
          <p:cNvSpPr txBox="1"/>
          <p:nvPr/>
        </p:nvSpPr>
        <p:spPr>
          <a:xfrm>
            <a:off x="2129400" y="1941500"/>
            <a:ext cx="1201800" cy="24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850">
                <a:solidFill>
                  <a:schemeClr val="dk1"/>
                </a:solidFill>
              </a:rPr>
              <a:t>Ierobežotā mērā</a:t>
            </a:r>
            <a:endParaRPr sz="1200" b="0" i="0" u="none" strike="noStrike" cap="none">
              <a:solidFill>
                <a:schemeClr val="dk1"/>
              </a:solidFill>
              <a:latin typeface="Arial"/>
              <a:ea typeface="Arial"/>
              <a:cs typeface="Arial"/>
              <a:sym typeface="Arial"/>
            </a:endParaRPr>
          </a:p>
        </p:txBody>
      </p:sp>
      <p:sp>
        <p:nvSpPr>
          <p:cNvPr id="2486" name="Google Shape;2486;p308"/>
          <p:cNvSpPr txBox="1"/>
          <p:nvPr/>
        </p:nvSpPr>
        <p:spPr>
          <a:xfrm>
            <a:off x="3554463" y="1941488"/>
            <a:ext cx="1273500" cy="24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850">
                <a:solidFill>
                  <a:schemeClr val="dk1"/>
                </a:solidFill>
              </a:rPr>
              <a:t>Vidējā mērā</a:t>
            </a:r>
            <a:endParaRPr sz="1200" b="0" i="0" u="none" strike="noStrike" cap="none">
              <a:solidFill>
                <a:schemeClr val="dk1"/>
              </a:solidFill>
              <a:latin typeface="Arial"/>
              <a:ea typeface="Arial"/>
              <a:cs typeface="Arial"/>
              <a:sym typeface="Arial"/>
            </a:endParaRPr>
          </a:p>
        </p:txBody>
      </p:sp>
      <p:sp>
        <p:nvSpPr>
          <p:cNvPr id="2487" name="Google Shape;2487;p308"/>
          <p:cNvSpPr txBox="1"/>
          <p:nvPr/>
        </p:nvSpPr>
        <p:spPr>
          <a:xfrm>
            <a:off x="4579838" y="1941500"/>
            <a:ext cx="844800" cy="24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850">
                <a:solidFill>
                  <a:schemeClr val="dk1"/>
                </a:solidFill>
              </a:rPr>
              <a:t>Lielā mērā</a:t>
            </a:r>
            <a:endParaRPr sz="1200" b="0"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91"/>
        <p:cNvGrpSpPr/>
        <p:nvPr/>
      </p:nvGrpSpPr>
      <p:grpSpPr>
        <a:xfrm>
          <a:off x="0" y="0"/>
          <a:ext cx="0" cy="0"/>
          <a:chOff x="0" y="0"/>
          <a:chExt cx="0" cy="0"/>
        </a:xfrm>
      </p:grpSpPr>
      <p:pic>
        <p:nvPicPr>
          <p:cNvPr id="2492" name="Google Shape;2492;p309"/>
          <p:cNvPicPr preferRelativeResize="0"/>
          <p:nvPr/>
        </p:nvPicPr>
        <p:blipFill rotWithShape="1">
          <a:blip r:embed="rId3">
            <a:alphaModFix/>
          </a:blip>
          <a:srcRect l="11205" r="11197"/>
          <a:stretch/>
        </p:blipFill>
        <p:spPr>
          <a:xfrm>
            <a:off x="4283800" y="100"/>
            <a:ext cx="4849224" cy="5143501"/>
          </a:xfrm>
          <a:prstGeom prst="rect">
            <a:avLst/>
          </a:prstGeom>
          <a:noFill/>
          <a:ln>
            <a:noFill/>
          </a:ln>
        </p:spPr>
      </p:pic>
      <p:sp>
        <p:nvSpPr>
          <p:cNvPr id="2493" name="Google Shape;2493;p309"/>
          <p:cNvSpPr/>
          <p:nvPr/>
        </p:nvSpPr>
        <p:spPr>
          <a:xfrm>
            <a:off x="953" y="0"/>
            <a:ext cx="285900" cy="2844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Arial"/>
              <a:ea typeface="Arial"/>
              <a:cs typeface="Arial"/>
              <a:sym typeface="Arial"/>
            </a:endParaRPr>
          </a:p>
        </p:txBody>
      </p:sp>
      <p:sp>
        <p:nvSpPr>
          <p:cNvPr id="2494" name="Google Shape;2494;p309"/>
          <p:cNvSpPr/>
          <p:nvPr/>
        </p:nvSpPr>
        <p:spPr>
          <a:xfrm>
            <a:off x="8857999" y="238"/>
            <a:ext cx="285900" cy="284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Arial"/>
              <a:ea typeface="Arial"/>
              <a:cs typeface="Arial"/>
              <a:sym typeface="Arial"/>
            </a:endParaRPr>
          </a:p>
        </p:txBody>
      </p:sp>
      <p:sp>
        <p:nvSpPr>
          <p:cNvPr id="2495" name="Google Shape;2495;p309"/>
          <p:cNvSpPr txBox="1"/>
          <p:nvPr/>
        </p:nvSpPr>
        <p:spPr>
          <a:xfrm>
            <a:off x="575079" y="897003"/>
            <a:ext cx="3139800" cy="2539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 sz="3000">
                <a:solidFill>
                  <a:schemeClr val="dk1"/>
                </a:solidFill>
                <a:latin typeface="Georgia"/>
                <a:ea typeface="Georgia"/>
                <a:cs typeface="Georgia"/>
                <a:sym typeface="Georgia"/>
              </a:rPr>
              <a:t>Tendences ilgtspējas jomā un nākotnes izaicinājumi</a:t>
            </a:r>
            <a:endParaRPr sz="3000">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3000"/>
              <a:buFont typeface="Arial"/>
              <a:buNone/>
            </a:pPr>
            <a:endParaRPr sz="3000">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2496" name="Google Shape;2496;p309"/>
          <p:cNvSpPr/>
          <p:nvPr/>
        </p:nvSpPr>
        <p:spPr>
          <a:xfrm>
            <a:off x="289166" y="0"/>
            <a:ext cx="285900" cy="284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Arial"/>
              <a:ea typeface="Arial"/>
              <a:cs typeface="Arial"/>
              <a:sym typeface="Arial"/>
            </a:endParaRPr>
          </a:p>
        </p:txBody>
      </p:sp>
      <p:sp>
        <p:nvSpPr>
          <p:cNvPr id="2497" name="Google Shape;2497;p309"/>
          <p:cNvSpPr/>
          <p:nvPr/>
        </p:nvSpPr>
        <p:spPr>
          <a:xfrm>
            <a:off x="8572286" y="285989"/>
            <a:ext cx="285900" cy="2844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Arial"/>
              <a:ea typeface="Arial"/>
              <a:cs typeface="Arial"/>
              <a:sym typeface="Arial"/>
            </a:endParaRPr>
          </a:p>
        </p:txBody>
      </p:sp>
      <p:sp>
        <p:nvSpPr>
          <p:cNvPr id="2498" name="Google Shape;2498;p309"/>
          <p:cNvSpPr/>
          <p:nvPr/>
        </p:nvSpPr>
        <p:spPr>
          <a:xfrm>
            <a:off x="3997901" y="3146898"/>
            <a:ext cx="285900" cy="2844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Arial"/>
              <a:ea typeface="Arial"/>
              <a:cs typeface="Arial"/>
              <a:sym typeface="Arial"/>
            </a:endParaRPr>
          </a:p>
        </p:txBody>
      </p:sp>
      <p:pic>
        <p:nvPicPr>
          <p:cNvPr id="2499" name="Google Shape;2499;p309"/>
          <p:cNvPicPr preferRelativeResize="0"/>
          <p:nvPr/>
        </p:nvPicPr>
        <p:blipFill rotWithShape="1">
          <a:blip r:embed="rId4">
            <a:alphaModFix/>
          </a:blip>
          <a:srcRect/>
          <a:stretch/>
        </p:blipFill>
        <p:spPr>
          <a:xfrm>
            <a:off x="3126844" y="3431538"/>
            <a:ext cx="2282748" cy="1712060"/>
          </a:xfrm>
          <a:prstGeom prst="rect">
            <a:avLst/>
          </a:prstGeom>
          <a:noFill/>
          <a:ln>
            <a:noFill/>
          </a:ln>
        </p:spPr>
      </p:pic>
      <p:sp>
        <p:nvSpPr>
          <p:cNvPr id="2500" name="Google Shape;2500;p309"/>
          <p:cNvSpPr txBox="1"/>
          <p:nvPr/>
        </p:nvSpPr>
        <p:spPr>
          <a:xfrm>
            <a:off x="4580552" y="-585216"/>
            <a:ext cx="138600" cy="184800"/>
          </a:xfrm>
          <a:prstGeom prst="rect">
            <a:avLst/>
          </a:prstGeom>
          <a:noFill/>
          <a:ln>
            <a:noFill/>
          </a:ln>
        </p:spPr>
        <p:txBody>
          <a:bodyPr spcFirstLastPara="1" wrap="square" lIns="0" tIns="0" rIns="0" bIns="0" anchor="t" anchorCtr="0">
            <a:spAutoFit/>
          </a:bodyPr>
          <a:lstStyle/>
          <a:p>
            <a:pPr marL="139700" marR="0" lvl="0" indent="-6350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4"/>
        <p:cNvGrpSpPr/>
        <p:nvPr/>
      </p:nvGrpSpPr>
      <p:grpSpPr>
        <a:xfrm>
          <a:off x="0" y="0"/>
          <a:ext cx="0" cy="0"/>
          <a:chOff x="0" y="0"/>
          <a:chExt cx="0" cy="0"/>
        </a:xfrm>
      </p:grpSpPr>
      <p:sp>
        <p:nvSpPr>
          <p:cNvPr id="2505" name="Google Shape;2505;p310"/>
          <p:cNvSpPr txBox="1">
            <a:spLocks noGrp="1"/>
          </p:cNvSpPr>
          <p:nvPr>
            <p:ph type="title"/>
          </p:nvPr>
        </p:nvSpPr>
        <p:spPr>
          <a:xfrm>
            <a:off x="332325" y="120925"/>
            <a:ext cx="8479500" cy="1041900"/>
          </a:xfrm>
          <a:prstGeom prst="rect">
            <a:avLst/>
          </a:prstGeom>
          <a:noFill/>
          <a:ln>
            <a:noFill/>
          </a:ln>
        </p:spPr>
        <p:txBody>
          <a:bodyPr spcFirstLastPara="1" wrap="square" lIns="0" tIns="0" rIns="0" bIns="0" anchor="t" anchorCtr="0">
            <a:normAutofit/>
          </a:bodyPr>
          <a:lstStyle/>
          <a:p>
            <a:pPr marL="0" lvl="0" indent="0" algn="just" rtl="0">
              <a:lnSpc>
                <a:spcPct val="190909"/>
              </a:lnSpc>
              <a:spcBef>
                <a:spcPts val="0"/>
              </a:spcBef>
              <a:spcAft>
                <a:spcPts val="1500"/>
              </a:spcAft>
              <a:buClr>
                <a:schemeClr val="dk1"/>
              </a:buClr>
              <a:buSzPts val="1100"/>
              <a:buFont typeface="Arial"/>
              <a:buNone/>
            </a:pPr>
            <a:r>
              <a:rPr lang="en" sz="2000" dirty="0">
                <a:latin typeface="Helvetica Neue Light"/>
              </a:rPr>
              <a:t>Tendences</a:t>
            </a:r>
            <a:r>
              <a:rPr lang="en" dirty="0"/>
              <a:t> </a:t>
            </a:r>
            <a:r>
              <a:rPr lang="en" sz="2000" dirty="0">
                <a:latin typeface="Helvetica Neue Light"/>
              </a:rPr>
              <a:t>2024/2025 </a:t>
            </a:r>
            <a:endParaRPr sz="2000" dirty="0">
              <a:latin typeface="Helvetica Neue Light"/>
            </a:endParaRPr>
          </a:p>
        </p:txBody>
      </p:sp>
      <p:sp>
        <p:nvSpPr>
          <p:cNvPr id="2506" name="Google Shape;2506;p310"/>
          <p:cNvSpPr txBox="1"/>
          <p:nvPr/>
        </p:nvSpPr>
        <p:spPr>
          <a:xfrm>
            <a:off x="332175" y="914675"/>
            <a:ext cx="2034900" cy="755700"/>
          </a:xfrm>
          <a:prstGeom prst="rect">
            <a:avLst/>
          </a:prstGeom>
          <a:solidFill>
            <a:srgbClr val="D93954"/>
          </a:solidFill>
          <a:ln>
            <a:noFill/>
          </a:ln>
        </p:spPr>
        <p:txBody>
          <a:bodyPr spcFirstLastPara="1" wrap="square" lIns="54000" tIns="54000" rIns="54000" bIns="54000" anchor="ctr" anchorCtr="0">
            <a:spAutoFit/>
          </a:bodyPr>
          <a:lstStyle/>
          <a:p>
            <a:pPr marL="0" marR="0" lvl="0" indent="0" algn="l" rtl="0">
              <a:lnSpc>
                <a:spcPct val="100000"/>
              </a:lnSpc>
              <a:spcBef>
                <a:spcPts val="1000"/>
              </a:spcBef>
              <a:spcAft>
                <a:spcPts val="0"/>
              </a:spcAft>
              <a:buClr>
                <a:srgbClr val="000000"/>
              </a:buClr>
              <a:buSzPts val="900"/>
              <a:buFont typeface="Arial"/>
              <a:buNone/>
            </a:pPr>
            <a:endParaRPr sz="900" b="1">
              <a:solidFill>
                <a:schemeClr val="lt1"/>
              </a:solidFill>
            </a:endParaRPr>
          </a:p>
          <a:p>
            <a:pPr marL="0" marR="0" lvl="0" indent="0" algn="ctr" rtl="0">
              <a:lnSpc>
                <a:spcPct val="100000"/>
              </a:lnSpc>
              <a:spcBef>
                <a:spcPts val="0"/>
              </a:spcBef>
              <a:spcAft>
                <a:spcPts val="0"/>
              </a:spcAft>
              <a:buClr>
                <a:srgbClr val="000000"/>
              </a:buClr>
              <a:buSzPts val="900"/>
              <a:buFont typeface="Arial"/>
              <a:buNone/>
            </a:pPr>
            <a:r>
              <a:rPr lang="en" sz="1100" b="1">
                <a:solidFill>
                  <a:schemeClr val="lt1"/>
                </a:solidFill>
              </a:rPr>
              <a:t>Pirmie ilgtspējas ziņojumi atbilstoši CSRD prasībām</a:t>
            </a:r>
            <a:endParaRPr sz="1100" b="1">
              <a:solidFill>
                <a:schemeClr val="lt1"/>
              </a:solidFill>
            </a:endParaRPr>
          </a:p>
          <a:p>
            <a:pPr marL="0" marR="0" lvl="0" indent="0" algn="ctr" rtl="0">
              <a:lnSpc>
                <a:spcPct val="100000"/>
              </a:lnSpc>
              <a:spcBef>
                <a:spcPts val="0"/>
              </a:spcBef>
              <a:spcAft>
                <a:spcPts val="0"/>
              </a:spcAft>
              <a:buClr>
                <a:srgbClr val="000000"/>
              </a:buClr>
              <a:buSzPts val="900"/>
              <a:buFont typeface="Arial"/>
              <a:buNone/>
            </a:pPr>
            <a:endParaRPr sz="1100" b="1">
              <a:solidFill>
                <a:schemeClr val="lt1"/>
              </a:solidFill>
            </a:endParaRPr>
          </a:p>
        </p:txBody>
      </p:sp>
      <p:sp>
        <p:nvSpPr>
          <p:cNvPr id="2507" name="Google Shape;2507;p310"/>
          <p:cNvSpPr txBox="1"/>
          <p:nvPr/>
        </p:nvSpPr>
        <p:spPr>
          <a:xfrm>
            <a:off x="332175" y="1577975"/>
            <a:ext cx="2034900" cy="3444600"/>
          </a:xfrm>
          <a:prstGeom prst="rect">
            <a:avLst/>
          </a:prstGeom>
          <a:solidFill>
            <a:srgbClr val="F2F2F2"/>
          </a:solidFill>
          <a:ln>
            <a:noFill/>
          </a:ln>
        </p:spPr>
        <p:txBody>
          <a:bodyPr spcFirstLastPara="1" wrap="square" lIns="54000" tIns="54000" rIns="54000" bIns="54000" anchor="t" anchorCtr="0">
            <a:noAutofit/>
          </a:bodyPr>
          <a:lstStyle/>
          <a:p>
            <a:pPr marL="0" lvl="0" indent="0" algn="l" rtl="0">
              <a:lnSpc>
                <a:spcPct val="115000"/>
              </a:lnSpc>
              <a:spcAft>
                <a:spcPts val="0"/>
              </a:spcAft>
              <a:buClr>
                <a:schemeClr val="dk1"/>
              </a:buClr>
              <a:buSzPts val="1100"/>
              <a:buFont typeface="Arial"/>
              <a:buNone/>
            </a:pPr>
            <a:r>
              <a:rPr lang="en" sz="900" b="1" dirty="0">
                <a:solidFill>
                  <a:schemeClr val="dk1"/>
                </a:solidFill>
              </a:rPr>
              <a:t>Pirmie Eiropas uzņēmumi </a:t>
            </a:r>
            <a:r>
              <a:rPr lang="en" sz="900" dirty="0">
                <a:solidFill>
                  <a:schemeClr val="dk1"/>
                </a:solidFill>
              </a:rPr>
              <a:t>par finanšu gadu, kas sākās pēc 2024. gada 1. Janvāra, jau šobrīd aktīvi gatavojas ziņot saskaņā ar Korporatīvās ilgtspējas ziņošanas direktīvu (CSRD). </a:t>
            </a:r>
            <a:endParaRPr sz="900"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900" dirty="0">
                <a:solidFill>
                  <a:schemeClr val="dk1"/>
                </a:solidFill>
              </a:rPr>
              <a:t>Darbs turpinās pie nozares specifisko un trešo valstu ESRS standartu ieviešanas, termiņš pagarināts līdz 2026. gada 30. jūnijam, lai uzņēmumi varētu koncentrēties uz pirmā ESRS kopuma ieviešanu.</a:t>
            </a:r>
            <a:endParaRPr sz="900" dirty="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900" dirty="0">
              <a:solidFill>
                <a:schemeClr val="dk1"/>
              </a:solidFill>
            </a:endParaRPr>
          </a:p>
          <a:p>
            <a:pPr marL="0" marR="0" lvl="0" indent="0" algn="l" rtl="0">
              <a:lnSpc>
                <a:spcPct val="100000"/>
              </a:lnSpc>
              <a:spcBef>
                <a:spcPts val="0"/>
              </a:spcBef>
              <a:spcAft>
                <a:spcPts val="0"/>
              </a:spcAft>
              <a:buClr>
                <a:srgbClr val="000000"/>
              </a:buClr>
              <a:buSzPts val="900"/>
              <a:buFont typeface="Arial"/>
              <a:buNone/>
            </a:pPr>
            <a:endParaRPr sz="900" dirty="0">
              <a:solidFill>
                <a:schemeClr val="dk1"/>
              </a:solidFill>
            </a:endParaRPr>
          </a:p>
        </p:txBody>
      </p:sp>
      <p:sp>
        <p:nvSpPr>
          <p:cNvPr id="2508" name="Google Shape;2508;p310"/>
          <p:cNvSpPr txBox="1"/>
          <p:nvPr/>
        </p:nvSpPr>
        <p:spPr>
          <a:xfrm>
            <a:off x="4638675" y="914675"/>
            <a:ext cx="2034900" cy="663300"/>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 sz="1100" b="1">
                <a:solidFill>
                  <a:schemeClr val="lt1"/>
                </a:solidFill>
              </a:rPr>
              <a:t>Uzmanības centrā - zaļmaldināšana</a:t>
            </a:r>
            <a:endParaRPr sz="1100" b="1" i="0" u="none" strike="noStrike" cap="none">
              <a:solidFill>
                <a:schemeClr val="lt1"/>
              </a:solidFill>
              <a:latin typeface="Arial"/>
              <a:ea typeface="Arial"/>
              <a:cs typeface="Arial"/>
              <a:sym typeface="Arial"/>
            </a:endParaRPr>
          </a:p>
        </p:txBody>
      </p:sp>
      <p:sp>
        <p:nvSpPr>
          <p:cNvPr id="2509" name="Google Shape;2509;p310"/>
          <p:cNvSpPr txBox="1"/>
          <p:nvPr/>
        </p:nvSpPr>
        <p:spPr>
          <a:xfrm>
            <a:off x="4638550" y="1577975"/>
            <a:ext cx="2034900" cy="3444600"/>
          </a:xfrm>
          <a:prstGeom prst="rect">
            <a:avLst/>
          </a:prstGeom>
          <a:solidFill>
            <a:srgbClr val="F2F2F2"/>
          </a:solidFill>
          <a:ln>
            <a:noFill/>
          </a:ln>
        </p:spPr>
        <p:txBody>
          <a:bodyPr spcFirstLastPara="1" wrap="square" lIns="54000" tIns="54000" rIns="54000" bIns="54000" anchor="t" anchorCtr="0">
            <a:noAutofit/>
          </a:bodyPr>
          <a:lstStyle/>
          <a:p>
            <a:pPr marL="0" lvl="0" indent="0" algn="l" rtl="0">
              <a:spcBef>
                <a:spcPts val="0"/>
              </a:spcBef>
              <a:spcAft>
                <a:spcPts val="0"/>
              </a:spcAft>
              <a:buClr>
                <a:schemeClr val="dk1"/>
              </a:buClr>
              <a:buSzPts val="900"/>
              <a:buFont typeface="Arial"/>
              <a:buNone/>
            </a:pPr>
            <a:r>
              <a:rPr lang="en" sz="900" dirty="0">
                <a:solidFill>
                  <a:schemeClr val="dk1"/>
                </a:solidFill>
              </a:rPr>
              <a:t>2024. gadā un turpmāk "zaļmaldināšana" – termins, kas raksturo maldinošas vai nepilnīgas korporatīvās ilgtspējas iniciatīvas – kļūs par stingrāku juridisko regulējumu objektu. Šī tendence jau iezīmējās 2023. gadā, kad aktīvu pārvaldītājam tika piemērots</a:t>
            </a:r>
            <a:r>
              <a:rPr lang="en" sz="900" u="sng" dirty="0">
                <a:solidFill>
                  <a:schemeClr val="dk1"/>
                </a:solidFill>
                <a:hlinkClick r:id="rId3">
                  <a:extLst>
                    <a:ext uri="{A12FA001-AC4F-418D-AE19-62706E023703}">
                      <ahyp:hlinkClr xmlns:ahyp="http://schemas.microsoft.com/office/drawing/2018/hyperlinkcolor" val="tx"/>
                    </a:ext>
                  </a:extLst>
                </a:hlinkClick>
              </a:rPr>
              <a:t> 19 miljonu dolāru sods</a:t>
            </a:r>
            <a:r>
              <a:rPr lang="en" sz="900" dirty="0">
                <a:solidFill>
                  <a:schemeClr val="dk1"/>
                </a:solidFill>
              </a:rPr>
              <a:t> par maldinošiem ESG paziņojumiem.</a:t>
            </a:r>
            <a:endParaRPr sz="900" dirty="0">
              <a:solidFill>
                <a:schemeClr val="dk1"/>
              </a:solidFill>
            </a:endParaRPr>
          </a:p>
          <a:p>
            <a:pPr marL="0" lvl="0" indent="0" algn="l" rtl="0">
              <a:spcBef>
                <a:spcPts val="0"/>
              </a:spcBef>
              <a:spcAft>
                <a:spcPts val="0"/>
              </a:spcAft>
              <a:buClr>
                <a:schemeClr val="dk1"/>
              </a:buClr>
              <a:buSzPts val="900"/>
              <a:buFont typeface="Arial"/>
              <a:buNone/>
            </a:pPr>
            <a:endParaRPr sz="900" dirty="0">
              <a:solidFill>
                <a:schemeClr val="dk1"/>
              </a:solidFill>
            </a:endParaRPr>
          </a:p>
          <a:p>
            <a:pPr marL="0" lvl="0" indent="0" algn="l" rtl="0">
              <a:spcBef>
                <a:spcPts val="0"/>
              </a:spcBef>
              <a:spcAft>
                <a:spcPts val="0"/>
              </a:spcAft>
              <a:buClr>
                <a:schemeClr val="dk1"/>
              </a:buClr>
              <a:buSzPts val="900"/>
              <a:buFont typeface="Arial"/>
              <a:buNone/>
            </a:pPr>
            <a:endParaRPr sz="900" dirty="0">
              <a:solidFill>
                <a:schemeClr val="dk1"/>
              </a:solidFill>
            </a:endParaRPr>
          </a:p>
        </p:txBody>
      </p:sp>
      <p:sp>
        <p:nvSpPr>
          <p:cNvPr id="2510" name="Google Shape;2510;p310"/>
          <p:cNvSpPr txBox="1"/>
          <p:nvPr/>
        </p:nvSpPr>
        <p:spPr>
          <a:xfrm>
            <a:off x="6819900" y="1577975"/>
            <a:ext cx="2034900" cy="3444600"/>
          </a:xfrm>
          <a:prstGeom prst="rect">
            <a:avLst/>
          </a:prstGeom>
          <a:solidFill>
            <a:srgbClr val="F2F2F2"/>
          </a:solidFill>
          <a:ln>
            <a:noFill/>
          </a:ln>
        </p:spPr>
        <p:txBody>
          <a:bodyPr spcFirstLastPara="1" wrap="square" lIns="54000" tIns="54000" rIns="54000" bIns="54000" anchor="t" anchorCtr="0">
            <a:noAutofit/>
          </a:bodyPr>
          <a:lstStyle/>
          <a:p>
            <a:pPr marL="0" lvl="0" indent="0" algn="l" rtl="0">
              <a:lnSpc>
                <a:spcPct val="115000"/>
              </a:lnSpc>
              <a:spcAft>
                <a:spcPts val="0"/>
              </a:spcAft>
              <a:buClr>
                <a:schemeClr val="dk1"/>
              </a:buClr>
              <a:buSzPts val="1100"/>
              <a:buFont typeface="Arial"/>
              <a:buNone/>
            </a:pPr>
            <a:r>
              <a:rPr lang="en" sz="900" u="sng" dirty="0">
                <a:solidFill>
                  <a:schemeClr val="dk1"/>
                </a:solidFill>
                <a:hlinkClick r:id="rId4">
                  <a:extLst>
                    <a:ext uri="{A12FA001-AC4F-418D-AE19-62706E023703}">
                      <ahyp:hlinkClr xmlns:ahyp="http://schemas.microsoft.com/office/drawing/2018/hyperlinkcolor" val="tx"/>
                    </a:ext>
                  </a:extLst>
                </a:hlinkClick>
              </a:rPr>
              <a:t>Eiropas Parlaments un Padome ir panākuši provizorisku vienošanos par “Net-zero” rūpniecības likumu (NZIA).</a:t>
            </a:r>
            <a:r>
              <a:rPr lang="en" sz="900" u="sng" dirty="0">
                <a:solidFill>
                  <a:schemeClr val="hlink"/>
                </a:solidFill>
                <a:hlinkClick r:id="rId4"/>
              </a:rPr>
              <a:t> </a:t>
            </a:r>
            <a:r>
              <a:rPr lang="en" sz="900" dirty="0">
                <a:solidFill>
                  <a:schemeClr val="dk1"/>
                </a:solidFill>
              </a:rPr>
              <a:t>NZIA mērķis ir nodrošināt, lai ES ražošanas kapacitāte neto nulles tehnoloģiju jomā saglabātu konkurētspēju, veicinot, cita starpā, subsīdijas un finansējumu stratēģisku tehnoloģiju ražošanai un ieviešanai.</a:t>
            </a:r>
            <a:endParaRPr sz="900"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900" dirty="0">
                <a:solidFill>
                  <a:schemeClr val="dk1"/>
                </a:solidFill>
              </a:rPr>
              <a:t>Jaunais regulējums ir paredzēts, lai radītu vieglākus nosacījumus un lielāku noteiktību investoriem un neto nulles tehnoloģiju ražošanas projektu īstenotājiem. Projekti, kuriem ir lielāks potenciāls veicināt dekarbonizāciju, saņems priekšrocības, tostarp paātrinātu atļauju izsniegšanas kārtību būvniecībai vai paplašināšanai, kā arī atbalstu finansējuma piesaistē.</a:t>
            </a:r>
            <a:endParaRPr sz="900" dirty="0">
              <a:solidFill>
                <a:schemeClr val="dk1"/>
              </a:solidFill>
            </a:endParaRPr>
          </a:p>
          <a:p>
            <a:pPr marL="0" marR="0" lvl="0" indent="0" algn="l" rtl="0">
              <a:lnSpc>
                <a:spcPct val="100000"/>
              </a:lnSpc>
              <a:spcBef>
                <a:spcPts val="1200"/>
              </a:spcBef>
              <a:spcAft>
                <a:spcPts val="0"/>
              </a:spcAft>
              <a:buClr>
                <a:srgbClr val="000000"/>
              </a:buClr>
              <a:buSzPts val="900"/>
              <a:buFont typeface="Arial"/>
              <a:buNone/>
            </a:pPr>
            <a:endParaRPr sz="900" dirty="0">
              <a:solidFill>
                <a:schemeClr val="dk1"/>
              </a:solidFill>
            </a:endParaRPr>
          </a:p>
        </p:txBody>
      </p:sp>
      <p:sp>
        <p:nvSpPr>
          <p:cNvPr id="2511" name="Google Shape;2511;p310"/>
          <p:cNvSpPr txBox="1"/>
          <p:nvPr/>
        </p:nvSpPr>
        <p:spPr>
          <a:xfrm>
            <a:off x="2485363" y="1577975"/>
            <a:ext cx="2034900" cy="3444600"/>
          </a:xfrm>
          <a:prstGeom prst="rect">
            <a:avLst/>
          </a:prstGeom>
          <a:solidFill>
            <a:srgbClr val="F2F2F2"/>
          </a:solidFill>
          <a:ln>
            <a:noFill/>
          </a:ln>
        </p:spPr>
        <p:txBody>
          <a:bodyPr spcFirstLastPara="1" wrap="square" lIns="54000" tIns="54000" rIns="54000" bIns="54000" anchor="t" anchorCtr="0">
            <a:noAutofit/>
          </a:bodyPr>
          <a:lstStyle/>
          <a:p>
            <a:pPr marL="0" lvl="0" indent="0" algn="l" rtl="0">
              <a:lnSpc>
                <a:spcPct val="115000"/>
              </a:lnSpc>
              <a:spcAft>
                <a:spcPts val="0"/>
              </a:spcAft>
              <a:buClr>
                <a:schemeClr val="dk1"/>
              </a:buClr>
              <a:buSzPts val="1100"/>
              <a:buFont typeface="Arial"/>
              <a:buNone/>
            </a:pPr>
            <a:r>
              <a:rPr lang="en" sz="900" dirty="0">
                <a:solidFill>
                  <a:schemeClr val="dk1"/>
                </a:solidFill>
              </a:rPr>
              <a:t>Eiropas Parlaments un Padome ir panākuši provizorisku vienošanos par ierosināto </a:t>
            </a:r>
            <a:r>
              <a:rPr lang="en" sz="900" u="sng" dirty="0">
                <a:solidFill>
                  <a:schemeClr val="dk1"/>
                </a:solidFill>
                <a:hlinkClick r:id="rId5">
                  <a:extLst>
                    <a:ext uri="{A12FA001-AC4F-418D-AE19-62706E023703}">
                      <ahyp:hlinkClr xmlns:ahyp="http://schemas.microsoft.com/office/drawing/2018/hyperlinkcolor" val="tx"/>
                    </a:ext>
                  </a:extLst>
                </a:hlinkClick>
              </a:rPr>
              <a:t>ESG reitingu regulējumu (ESG Ratings Regulation).</a:t>
            </a:r>
            <a:r>
              <a:rPr lang="en" sz="900" dirty="0">
                <a:solidFill>
                  <a:schemeClr val="dk1"/>
                </a:solidFill>
              </a:rPr>
              <a:t> </a:t>
            </a:r>
            <a:endParaRPr sz="900"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900" dirty="0">
                <a:solidFill>
                  <a:schemeClr val="dk1"/>
                </a:solidFill>
              </a:rPr>
              <a:t>Viens no galvenajiem regulējuma elementiem ir ESG reitingu veidotāju pārvaldība: ESG novērtējumu sniedzējiem būs juridiski jānodala konsultāciju, audita un kredītreitingu pakalpojumi. Regula vēl ir formāli jāapstiprina Eiropas Parlamentam un Padomei, pirms tā tiek publicēta Eiropas Savienības Oficiālajā Vēstnesī. Regulējuma noteikumi stāsies spēkā 18 mēnešus pēc tā spēkā stāšanās (paredzams 2025. gada 3. vai 4. ceturksnī).</a:t>
            </a:r>
            <a:endParaRPr sz="900" dirty="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900" dirty="0">
              <a:solidFill>
                <a:schemeClr val="dk1"/>
              </a:solidFill>
            </a:endParaRPr>
          </a:p>
          <a:p>
            <a:pPr marL="0" marR="0" lvl="0" indent="0" algn="l" rtl="0">
              <a:lnSpc>
                <a:spcPct val="100000"/>
              </a:lnSpc>
              <a:spcBef>
                <a:spcPts val="0"/>
              </a:spcBef>
              <a:spcAft>
                <a:spcPts val="0"/>
              </a:spcAft>
              <a:buClr>
                <a:srgbClr val="000000"/>
              </a:buClr>
              <a:buSzPts val="900"/>
              <a:buFont typeface="Arial"/>
              <a:buNone/>
            </a:pPr>
            <a:endParaRPr sz="900" dirty="0">
              <a:solidFill>
                <a:schemeClr val="dk1"/>
              </a:solidFill>
            </a:endParaRPr>
          </a:p>
        </p:txBody>
      </p:sp>
      <p:sp>
        <p:nvSpPr>
          <p:cNvPr id="2512" name="Google Shape;2512;p310"/>
          <p:cNvSpPr txBox="1"/>
          <p:nvPr/>
        </p:nvSpPr>
        <p:spPr>
          <a:xfrm>
            <a:off x="2485375" y="914775"/>
            <a:ext cx="2034900" cy="663300"/>
          </a:xfrm>
          <a:prstGeom prst="rect">
            <a:avLst/>
          </a:prstGeom>
          <a:solidFill>
            <a:schemeClr val="accent4"/>
          </a:solid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 sz="1100" b="1">
                <a:solidFill>
                  <a:schemeClr val="lt1"/>
                </a:solidFill>
              </a:rPr>
              <a:t>ESG reitingu</a:t>
            </a:r>
            <a:endParaRPr sz="1100" b="1">
              <a:solidFill>
                <a:schemeClr val="lt1"/>
              </a:solidFill>
            </a:endParaRPr>
          </a:p>
          <a:p>
            <a:pPr marL="0" marR="0" lvl="0" indent="0" algn="ctr" rtl="0">
              <a:lnSpc>
                <a:spcPct val="100000"/>
              </a:lnSpc>
              <a:spcBef>
                <a:spcPts val="0"/>
              </a:spcBef>
              <a:spcAft>
                <a:spcPts val="0"/>
              </a:spcAft>
              <a:buClr>
                <a:srgbClr val="000000"/>
              </a:buClr>
              <a:buSzPts val="900"/>
              <a:buFont typeface="Arial"/>
              <a:buNone/>
            </a:pPr>
            <a:r>
              <a:rPr lang="en" sz="1100" b="1">
                <a:solidFill>
                  <a:schemeClr val="lt1"/>
                </a:solidFill>
              </a:rPr>
              <a:t> regulējums</a:t>
            </a:r>
            <a:endParaRPr sz="1100" b="1" i="0" u="none" strike="noStrike" cap="none">
              <a:solidFill>
                <a:schemeClr val="lt1"/>
              </a:solidFill>
              <a:latin typeface="Arial"/>
              <a:ea typeface="Arial"/>
              <a:cs typeface="Arial"/>
              <a:sym typeface="Arial"/>
            </a:endParaRPr>
          </a:p>
        </p:txBody>
      </p:sp>
      <p:sp>
        <p:nvSpPr>
          <p:cNvPr id="2513" name="Google Shape;2513;p310"/>
          <p:cNvSpPr txBox="1"/>
          <p:nvPr/>
        </p:nvSpPr>
        <p:spPr>
          <a:xfrm>
            <a:off x="6819900" y="914675"/>
            <a:ext cx="2034900" cy="663300"/>
          </a:xfrm>
          <a:prstGeom prst="rect">
            <a:avLst/>
          </a:prstGeom>
          <a:solidFill>
            <a:srgbClr val="E27588"/>
          </a:solidFill>
          <a:ln>
            <a:noFill/>
          </a:ln>
        </p:spPr>
        <p:txBody>
          <a:bodyPr spcFirstLastPara="1" wrap="square" lIns="68575" tIns="68575" rIns="68575" bIns="68575" anchor="ctr" anchorCtr="0">
            <a:noAutofit/>
          </a:bodyPr>
          <a:lstStyle/>
          <a:p>
            <a:pPr marL="0" lvl="0" indent="0" algn="ctr" rtl="0">
              <a:lnSpc>
                <a:spcPct val="115000"/>
              </a:lnSpc>
              <a:spcBef>
                <a:spcPts val="1200"/>
              </a:spcBef>
              <a:spcAft>
                <a:spcPts val="1200"/>
              </a:spcAft>
              <a:buClr>
                <a:schemeClr val="dk1"/>
              </a:buClr>
              <a:buSzPts val="1100"/>
              <a:buFont typeface="Arial"/>
              <a:buNone/>
            </a:pPr>
            <a:r>
              <a:rPr lang="en" sz="1100" b="1">
                <a:solidFill>
                  <a:schemeClr val="lt1"/>
                </a:solidFill>
              </a:rPr>
              <a:t>Dekarbonizācija joprojām ir prioritāte</a:t>
            </a:r>
            <a:endParaRPr sz="1100" b="1" i="0" u="none" strike="noStrike" cap="non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7"/>
        <p:cNvGrpSpPr/>
        <p:nvPr/>
      </p:nvGrpSpPr>
      <p:grpSpPr>
        <a:xfrm>
          <a:off x="0" y="0"/>
          <a:ext cx="0" cy="0"/>
          <a:chOff x="0" y="0"/>
          <a:chExt cx="0" cy="0"/>
        </a:xfrm>
      </p:grpSpPr>
      <p:pic>
        <p:nvPicPr>
          <p:cNvPr id="2518" name="Google Shape;2518;p311" descr="A group of women looking at a computer&#10;&#10;Description automatically generated"/>
          <p:cNvPicPr preferRelativeResize="0"/>
          <p:nvPr/>
        </p:nvPicPr>
        <p:blipFill rotWithShape="1">
          <a:blip r:embed="rId3">
            <a:alphaModFix/>
          </a:blip>
          <a:srcRect/>
          <a:stretch/>
        </p:blipFill>
        <p:spPr>
          <a:xfrm>
            <a:off x="4636680" y="-3049"/>
            <a:ext cx="4592171" cy="3707059"/>
          </a:xfrm>
          <a:prstGeom prst="rect">
            <a:avLst/>
          </a:prstGeom>
          <a:noFill/>
          <a:ln>
            <a:noFill/>
          </a:ln>
        </p:spPr>
      </p:pic>
      <p:sp>
        <p:nvSpPr>
          <p:cNvPr id="2519" name="Google Shape;2519;p311"/>
          <p:cNvSpPr txBox="1">
            <a:spLocks noGrp="1"/>
          </p:cNvSpPr>
          <p:nvPr>
            <p:ph type="ctrTitle"/>
          </p:nvPr>
        </p:nvSpPr>
        <p:spPr>
          <a:xfrm>
            <a:off x="331800" y="322275"/>
            <a:ext cx="4105200" cy="3056400"/>
          </a:xfrm>
          <a:prstGeom prst="rect">
            <a:avLst/>
          </a:prstGeom>
          <a:noFill/>
          <a:ln>
            <a:noFill/>
          </a:ln>
        </p:spPr>
        <p:txBody>
          <a:bodyPr spcFirstLastPara="1" wrap="square" lIns="0" tIns="0" rIns="0" bIns="0" anchor="b" anchorCtr="0">
            <a:normAutofit/>
          </a:bodyPr>
          <a:lstStyle/>
          <a:p>
            <a:pPr marL="0" lvl="0" indent="0" algn="l" rtl="0">
              <a:lnSpc>
                <a:spcPct val="85000"/>
              </a:lnSpc>
              <a:spcBef>
                <a:spcPts val="0"/>
              </a:spcBef>
              <a:spcAft>
                <a:spcPts val="0"/>
              </a:spcAft>
              <a:buClr>
                <a:schemeClr val="lt1"/>
              </a:buClr>
              <a:buSzPts val="4400"/>
              <a:buFont typeface="Georgia"/>
              <a:buNone/>
            </a:pPr>
            <a:r>
              <a:rPr lang="en" sz="3000"/>
              <a:t>                  Paldies!</a:t>
            </a:r>
            <a:endParaRPr sz="3000"/>
          </a:p>
        </p:txBody>
      </p:sp>
      <p:sp>
        <p:nvSpPr>
          <p:cNvPr id="2520" name="Google Shape;2520;p311"/>
          <p:cNvSpPr txBox="1">
            <a:spLocks noGrp="1"/>
          </p:cNvSpPr>
          <p:nvPr>
            <p:ph type="body" idx="1"/>
          </p:nvPr>
        </p:nvSpPr>
        <p:spPr>
          <a:xfrm>
            <a:off x="332184" y="3944700"/>
            <a:ext cx="8479500" cy="1088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900"/>
              <a:buFont typeface="Arial"/>
              <a:buNone/>
            </a:pPr>
            <a:r>
              <a:rPr lang="en"/>
              <a:t>© 2024 PwC. Visas tiesības aizsargātas. “PwC” apzīmē PwC uzņēmumu tīklu un/vai vienu vai vairākus tā dalībniekus, kurā katram dalībuzņēmumam ir atsevišķas juridiskās personas statuss. Sīkāka informācija pieejama www.pwc.com/structure.</a:t>
            </a:r>
            <a:endParaRPr/>
          </a:p>
          <a:p>
            <a:pPr marL="0" lvl="0" indent="0" algn="l" rtl="0">
              <a:lnSpc>
                <a:spcPct val="100000"/>
              </a:lnSpc>
              <a:spcBef>
                <a:spcPts val="0"/>
              </a:spcBef>
              <a:spcAft>
                <a:spcPts val="0"/>
              </a:spcAft>
              <a:buClr>
                <a:schemeClr val="lt1"/>
              </a:buClr>
              <a:buSzPts val="900"/>
              <a:buFont typeface="Arial"/>
              <a:buNone/>
            </a:pPr>
            <a:endParaRPr/>
          </a:p>
          <a:p>
            <a:pPr marL="0" lvl="0" indent="0" algn="l" rtl="0">
              <a:lnSpc>
                <a:spcPct val="100000"/>
              </a:lnSpc>
              <a:spcBef>
                <a:spcPts val="0"/>
              </a:spcBef>
              <a:spcAft>
                <a:spcPts val="0"/>
              </a:spcAft>
              <a:buClr>
                <a:schemeClr val="lt1"/>
              </a:buClr>
              <a:buSzPts val="900"/>
              <a:buFont typeface="Arial"/>
              <a:buNone/>
            </a:pPr>
            <a:r>
              <a:rPr lang="en"/>
              <a:t>PwC ir uzņēmumu tīkls 151 valstīs, kurā strādā vairāk nekā 364 000 speciālistu, kuri ir apņēmušies nodrošināt augstvērtīgus revīzijas, konsultāciju, nodokļu un juridiskos pakalpojumus. Uzziniet vairāk apmeklējot www.pwc.lv. Jebkāda šīs prezentācijas vai tās daļu pārpublicēšana bez PwC rakstiskas atļaujas ir aizliegta.</a:t>
            </a:r>
            <a:endParaRPr/>
          </a:p>
          <a:p>
            <a:pPr marL="0" lvl="0" indent="0" algn="l" rtl="0">
              <a:lnSpc>
                <a:spcPct val="100000"/>
              </a:lnSpc>
              <a:spcBef>
                <a:spcPts val="0"/>
              </a:spcBef>
              <a:spcAft>
                <a:spcPts val="0"/>
              </a:spcAft>
              <a:buClr>
                <a:schemeClr val="lt1"/>
              </a:buClr>
              <a:buSzPts val="900"/>
              <a:buFont typeface="Arial"/>
              <a:buNone/>
            </a:pPr>
            <a:endParaRPr/>
          </a:p>
        </p:txBody>
      </p:sp>
      <p:grpSp>
        <p:nvGrpSpPr>
          <p:cNvPr id="2521" name="Google Shape;2521;p311"/>
          <p:cNvGrpSpPr/>
          <p:nvPr/>
        </p:nvGrpSpPr>
        <p:grpSpPr>
          <a:xfrm>
            <a:off x="3408759" y="1706880"/>
            <a:ext cx="2285999" cy="2000250"/>
            <a:chOff x="4022724" y="3314700"/>
            <a:chExt cx="3047999" cy="2667000"/>
          </a:xfrm>
        </p:grpSpPr>
        <p:grpSp>
          <p:nvGrpSpPr>
            <p:cNvPr id="2522" name="Google Shape;2522;p311"/>
            <p:cNvGrpSpPr/>
            <p:nvPr/>
          </p:nvGrpSpPr>
          <p:grpSpPr>
            <a:xfrm>
              <a:off x="4022724" y="3695700"/>
              <a:ext cx="3047999" cy="2286000"/>
              <a:chOff x="-3176" y="381000"/>
              <a:chExt cx="3047999" cy="2286000"/>
            </a:xfrm>
          </p:grpSpPr>
          <p:grpSp>
            <p:nvGrpSpPr>
              <p:cNvPr id="2523" name="Google Shape;2523;p311"/>
              <p:cNvGrpSpPr/>
              <p:nvPr/>
            </p:nvGrpSpPr>
            <p:grpSpPr>
              <a:xfrm>
                <a:off x="-3176" y="1143000"/>
                <a:ext cx="1524000" cy="1524000"/>
                <a:chOff x="-3176" y="1143000"/>
                <a:chExt cx="1524000" cy="1524000"/>
              </a:xfrm>
            </p:grpSpPr>
            <p:sp>
              <p:nvSpPr>
                <p:cNvPr id="2524" name="Google Shape;2524;p311"/>
                <p:cNvSpPr/>
                <p:nvPr/>
              </p:nvSpPr>
              <p:spPr>
                <a:xfrm>
                  <a:off x="755585" y="1901666"/>
                  <a:ext cx="765238" cy="765238"/>
                </a:xfrm>
                <a:custGeom>
                  <a:avLst/>
                  <a:gdLst/>
                  <a:ahLst/>
                  <a:cxnLst/>
                  <a:rect l="l" t="t" r="r" b="b"/>
                  <a:pathLst>
                    <a:path w="765238" h="765238" extrusionOk="0">
                      <a:moveTo>
                        <a:pt x="765238" y="95"/>
                      </a:moveTo>
                      <a:cubicBezTo>
                        <a:pt x="342614" y="95"/>
                        <a:pt x="95" y="342614"/>
                        <a:pt x="0" y="765239"/>
                      </a:cubicBezTo>
                      <a:cubicBezTo>
                        <a:pt x="0" y="765239"/>
                        <a:pt x="0" y="765239"/>
                        <a:pt x="0" y="765239"/>
                      </a:cubicBezTo>
                      <a:lnTo>
                        <a:pt x="765238" y="765239"/>
                      </a:lnTo>
                      <a:lnTo>
                        <a:pt x="765238" y="0"/>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2525" name="Google Shape;2525;p311"/>
                <p:cNvSpPr/>
                <p:nvPr/>
              </p:nvSpPr>
              <p:spPr>
                <a:xfrm>
                  <a:off x="-3176" y="1143000"/>
                  <a:ext cx="1524000" cy="1524000"/>
                </a:xfrm>
                <a:custGeom>
                  <a:avLst/>
                  <a:gdLst/>
                  <a:ahLst/>
                  <a:cxnLst/>
                  <a:rect l="l" t="t" r="r" b="b"/>
                  <a:pathLst>
                    <a:path w="1524000" h="1524000" extrusionOk="0">
                      <a:moveTo>
                        <a:pt x="0" y="1524000"/>
                      </a:moveTo>
                      <a:cubicBezTo>
                        <a:pt x="0" y="682276"/>
                        <a:pt x="682276" y="0"/>
                        <a:pt x="1524000" y="0"/>
                      </a:cubicBezTo>
                      <a:lnTo>
                        <a:pt x="0" y="0"/>
                      </a:lnTo>
                      <a:lnTo>
                        <a:pt x="0" y="1524000"/>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2526" name="Google Shape;2526;p311"/>
                <p:cNvSpPr/>
                <p:nvPr/>
              </p:nvSpPr>
              <p:spPr>
                <a:xfrm>
                  <a:off x="-3176" y="1143000"/>
                  <a:ext cx="1524000" cy="1524000"/>
                </a:xfrm>
                <a:custGeom>
                  <a:avLst/>
                  <a:gdLst/>
                  <a:ahLst/>
                  <a:cxnLst/>
                  <a:rect l="l" t="t" r="r" b="b"/>
                  <a:pathLst>
                    <a:path w="1524000" h="1524000" extrusionOk="0">
                      <a:moveTo>
                        <a:pt x="0" y="1524000"/>
                      </a:moveTo>
                      <a:lnTo>
                        <a:pt x="758762" y="1524000"/>
                      </a:lnTo>
                      <a:cubicBezTo>
                        <a:pt x="758762" y="1101376"/>
                        <a:pt x="1101376" y="762000"/>
                        <a:pt x="1524000" y="762000"/>
                      </a:cubicBezTo>
                      <a:lnTo>
                        <a:pt x="1524000" y="0"/>
                      </a:lnTo>
                      <a:cubicBezTo>
                        <a:pt x="682276" y="0"/>
                        <a:pt x="0" y="682276"/>
                        <a:pt x="0" y="1524000"/>
                      </a:cubicBezTo>
                      <a:close/>
                    </a:path>
                  </a:pathLst>
                </a:custGeom>
                <a:solidFill>
                  <a:srgbClr val="FFB6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grpSp>
          <p:grpSp>
            <p:nvGrpSpPr>
              <p:cNvPr id="2527" name="Google Shape;2527;p311"/>
              <p:cNvGrpSpPr/>
              <p:nvPr/>
            </p:nvGrpSpPr>
            <p:grpSpPr>
              <a:xfrm>
                <a:off x="1520824" y="381000"/>
                <a:ext cx="1523999" cy="1524000"/>
                <a:chOff x="1520824" y="381000"/>
                <a:chExt cx="1523999" cy="1524000"/>
              </a:xfrm>
            </p:grpSpPr>
            <p:sp>
              <p:nvSpPr>
                <p:cNvPr id="2528" name="Google Shape;2528;p311"/>
                <p:cNvSpPr/>
                <p:nvPr/>
              </p:nvSpPr>
              <p:spPr>
                <a:xfrm>
                  <a:off x="1520824" y="381000"/>
                  <a:ext cx="765143" cy="765238"/>
                </a:xfrm>
                <a:custGeom>
                  <a:avLst/>
                  <a:gdLst/>
                  <a:ahLst/>
                  <a:cxnLst/>
                  <a:rect l="l" t="t" r="r" b="b"/>
                  <a:pathLst>
                    <a:path w="765143" h="765238" extrusionOk="0">
                      <a:moveTo>
                        <a:pt x="0" y="765238"/>
                      </a:moveTo>
                      <a:cubicBezTo>
                        <a:pt x="422624" y="765238"/>
                        <a:pt x="765238" y="422624"/>
                        <a:pt x="765143" y="0"/>
                      </a:cubicBezTo>
                      <a:lnTo>
                        <a:pt x="765143" y="0"/>
                      </a:lnTo>
                      <a:cubicBezTo>
                        <a:pt x="765143" y="0"/>
                        <a:pt x="0" y="0"/>
                        <a:pt x="0" y="0"/>
                      </a:cubicBezTo>
                      <a:lnTo>
                        <a:pt x="0" y="765238"/>
                      </a:lnTo>
                      <a:close/>
                    </a:path>
                  </a:pathLst>
                </a:custGeom>
                <a:solidFill>
                  <a:srgbClr val="FFB6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2529" name="Google Shape;2529;p311"/>
                <p:cNvSpPr/>
                <p:nvPr/>
              </p:nvSpPr>
              <p:spPr>
                <a:xfrm>
                  <a:off x="1520919" y="381000"/>
                  <a:ext cx="1523904" cy="1524000"/>
                </a:xfrm>
                <a:custGeom>
                  <a:avLst/>
                  <a:gdLst/>
                  <a:ahLst/>
                  <a:cxnLst/>
                  <a:rect l="l" t="t" r="r" b="b"/>
                  <a:pathLst>
                    <a:path w="1523904" h="1524000" extrusionOk="0">
                      <a:moveTo>
                        <a:pt x="1523905" y="0"/>
                      </a:moveTo>
                      <a:lnTo>
                        <a:pt x="765143" y="0"/>
                      </a:lnTo>
                      <a:cubicBezTo>
                        <a:pt x="765143" y="422624"/>
                        <a:pt x="422529" y="762000"/>
                        <a:pt x="0" y="762000"/>
                      </a:cubicBezTo>
                      <a:lnTo>
                        <a:pt x="0" y="1524000"/>
                      </a:lnTo>
                      <a:cubicBezTo>
                        <a:pt x="841629" y="1524000"/>
                        <a:pt x="1523905" y="841724"/>
                        <a:pt x="1523905" y="0"/>
                      </a:cubicBezTo>
                      <a:close/>
                    </a:path>
                  </a:pathLst>
                </a:custGeom>
                <a:solidFill>
                  <a:srgbClr val="EB8C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grpSp>
        </p:grpSp>
        <p:sp>
          <p:nvSpPr>
            <p:cNvPr id="2530" name="Google Shape;2530;p311"/>
            <p:cNvSpPr/>
            <p:nvPr/>
          </p:nvSpPr>
          <p:spPr>
            <a:xfrm>
              <a:off x="5165724" y="3314700"/>
              <a:ext cx="381000" cy="381000"/>
            </a:xfrm>
            <a:custGeom>
              <a:avLst/>
              <a:gdLst/>
              <a:ahLst/>
              <a:cxnLst/>
              <a:rect l="l" t="t" r="r" b="b"/>
              <a:pathLst>
                <a:path w="381000" h="381000" extrusionOk="0">
                  <a:moveTo>
                    <a:pt x="0" y="0"/>
                  </a:moveTo>
                  <a:lnTo>
                    <a:pt x="381000" y="0"/>
                  </a:lnTo>
                  <a:lnTo>
                    <a:pt x="381000" y="381000"/>
                  </a:lnTo>
                  <a:lnTo>
                    <a:pt x="0" y="381000"/>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grpSp>
      <p:grpSp>
        <p:nvGrpSpPr>
          <p:cNvPr id="2531" name="Google Shape;2531;p311"/>
          <p:cNvGrpSpPr/>
          <p:nvPr/>
        </p:nvGrpSpPr>
        <p:grpSpPr>
          <a:xfrm>
            <a:off x="-1" y="0"/>
            <a:ext cx="571500" cy="285750"/>
            <a:chOff x="-1" y="0"/>
            <a:chExt cx="762000" cy="381000"/>
          </a:xfrm>
        </p:grpSpPr>
        <p:sp>
          <p:nvSpPr>
            <p:cNvPr id="2532" name="Google Shape;2532;p311"/>
            <p:cNvSpPr/>
            <p:nvPr/>
          </p:nvSpPr>
          <p:spPr>
            <a:xfrm>
              <a:off x="380999" y="0"/>
              <a:ext cx="381000" cy="381000"/>
            </a:xfrm>
            <a:custGeom>
              <a:avLst/>
              <a:gdLst/>
              <a:ahLst/>
              <a:cxnLst/>
              <a:rect l="l" t="t" r="r" b="b"/>
              <a:pathLst>
                <a:path w="381000" h="381000" extrusionOk="0">
                  <a:moveTo>
                    <a:pt x="0" y="0"/>
                  </a:moveTo>
                  <a:lnTo>
                    <a:pt x="381000" y="0"/>
                  </a:lnTo>
                  <a:lnTo>
                    <a:pt x="381000" y="381000"/>
                  </a:lnTo>
                  <a:lnTo>
                    <a:pt x="0" y="381000"/>
                  </a:lnTo>
                  <a:close/>
                </a:path>
              </a:pathLst>
            </a:custGeom>
            <a:solidFill>
              <a:srgbClr val="EB8C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2533" name="Google Shape;2533;p311"/>
            <p:cNvSpPr/>
            <p:nvPr/>
          </p:nvSpPr>
          <p:spPr>
            <a:xfrm>
              <a:off x="-1" y="0"/>
              <a:ext cx="381000" cy="381000"/>
            </a:xfrm>
            <a:custGeom>
              <a:avLst/>
              <a:gdLst/>
              <a:ahLst/>
              <a:cxnLst/>
              <a:rect l="l" t="t" r="r" b="b"/>
              <a:pathLst>
                <a:path w="381000" h="381000" extrusionOk="0">
                  <a:moveTo>
                    <a:pt x="0" y="0"/>
                  </a:moveTo>
                  <a:lnTo>
                    <a:pt x="381000" y="0"/>
                  </a:lnTo>
                  <a:lnTo>
                    <a:pt x="381000" y="381000"/>
                  </a:lnTo>
                  <a:lnTo>
                    <a:pt x="0" y="381000"/>
                  </a:lnTo>
                  <a:close/>
                </a:path>
              </a:pathLst>
            </a:custGeom>
            <a:solidFill>
              <a:srgbClr val="FFB6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grpSp>
      <p:grpSp>
        <p:nvGrpSpPr>
          <p:cNvPr id="2534" name="Google Shape;2534;p311"/>
          <p:cNvGrpSpPr/>
          <p:nvPr/>
        </p:nvGrpSpPr>
        <p:grpSpPr>
          <a:xfrm>
            <a:off x="8572500" y="0"/>
            <a:ext cx="571500" cy="571500"/>
            <a:chOff x="10667999" y="0"/>
            <a:chExt cx="762000" cy="762000"/>
          </a:xfrm>
        </p:grpSpPr>
        <p:sp>
          <p:nvSpPr>
            <p:cNvPr id="2535" name="Google Shape;2535;p311"/>
            <p:cNvSpPr/>
            <p:nvPr/>
          </p:nvSpPr>
          <p:spPr>
            <a:xfrm>
              <a:off x="11048999" y="0"/>
              <a:ext cx="381000" cy="381000"/>
            </a:xfrm>
            <a:custGeom>
              <a:avLst/>
              <a:gdLst/>
              <a:ahLst/>
              <a:cxnLst/>
              <a:rect l="l" t="t" r="r" b="b"/>
              <a:pathLst>
                <a:path w="381000" h="381000" extrusionOk="0">
                  <a:moveTo>
                    <a:pt x="0" y="0"/>
                  </a:moveTo>
                  <a:lnTo>
                    <a:pt x="381000" y="0"/>
                  </a:lnTo>
                  <a:lnTo>
                    <a:pt x="381000" y="381000"/>
                  </a:lnTo>
                  <a:lnTo>
                    <a:pt x="0" y="381000"/>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2536" name="Google Shape;2536;p311"/>
            <p:cNvSpPr/>
            <p:nvPr/>
          </p:nvSpPr>
          <p:spPr>
            <a:xfrm>
              <a:off x="10667999" y="381000"/>
              <a:ext cx="381000" cy="381000"/>
            </a:xfrm>
            <a:custGeom>
              <a:avLst/>
              <a:gdLst/>
              <a:ahLst/>
              <a:cxnLst/>
              <a:rect l="l" t="t" r="r" b="b"/>
              <a:pathLst>
                <a:path w="381000" h="381000" extrusionOk="0">
                  <a:moveTo>
                    <a:pt x="0" y="0"/>
                  </a:moveTo>
                  <a:lnTo>
                    <a:pt x="381000" y="0"/>
                  </a:lnTo>
                  <a:lnTo>
                    <a:pt x="381000" y="381000"/>
                  </a:lnTo>
                  <a:lnTo>
                    <a:pt x="0" y="381000"/>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grpSp>
      <p:pic>
        <p:nvPicPr>
          <p:cNvPr id="2537" name="Google Shape;2537;p311"/>
          <p:cNvPicPr preferRelativeResize="0"/>
          <p:nvPr/>
        </p:nvPicPr>
        <p:blipFill>
          <a:blip r:embed="rId4">
            <a:alphaModFix/>
          </a:blip>
          <a:stretch>
            <a:fillRect/>
          </a:stretch>
        </p:blipFill>
        <p:spPr>
          <a:xfrm>
            <a:off x="656350" y="0"/>
            <a:ext cx="1424375" cy="1424375"/>
          </a:xfrm>
          <a:prstGeom prst="rect">
            <a:avLst/>
          </a:prstGeom>
          <a:noFill/>
          <a:ln>
            <a:noFill/>
          </a:ln>
        </p:spPr>
      </p:pic>
      <p:pic>
        <p:nvPicPr>
          <p:cNvPr id="2538" name="Google Shape;2538;p311"/>
          <p:cNvPicPr preferRelativeResize="0"/>
          <p:nvPr/>
        </p:nvPicPr>
        <p:blipFill>
          <a:blip r:embed="rId5">
            <a:alphaModFix/>
          </a:blip>
          <a:stretch>
            <a:fillRect/>
          </a:stretch>
        </p:blipFill>
        <p:spPr>
          <a:xfrm>
            <a:off x="648338" y="1349576"/>
            <a:ext cx="1440399" cy="1424375"/>
          </a:xfrm>
          <a:prstGeom prst="rect">
            <a:avLst/>
          </a:prstGeom>
          <a:noFill/>
          <a:ln>
            <a:noFill/>
          </a:ln>
        </p:spPr>
      </p:pic>
      <p:sp>
        <p:nvSpPr>
          <p:cNvPr id="2539" name="Google Shape;2539;p311"/>
          <p:cNvSpPr txBox="1"/>
          <p:nvPr/>
        </p:nvSpPr>
        <p:spPr>
          <a:xfrm>
            <a:off x="1974675" y="322275"/>
            <a:ext cx="2400000" cy="1027500"/>
          </a:xfrm>
          <a:prstGeom prst="rect">
            <a:avLst/>
          </a:prstGeom>
          <a:noFill/>
          <a:ln>
            <a:noFill/>
          </a:ln>
        </p:spPr>
        <p:txBody>
          <a:bodyPr spcFirstLastPara="1" wrap="square" lIns="91425" tIns="91425" rIns="91425" bIns="91425" anchor="t" anchorCtr="0">
            <a:noAutofit/>
          </a:bodyPr>
          <a:lstStyle/>
          <a:p>
            <a:pPr marL="0" lvl="0" indent="0" algn="l" rtl="0">
              <a:lnSpc>
                <a:spcPct val="114795"/>
              </a:lnSpc>
              <a:spcBef>
                <a:spcPts val="0"/>
              </a:spcBef>
              <a:spcAft>
                <a:spcPts val="0"/>
              </a:spcAft>
              <a:buClr>
                <a:schemeClr val="dk1"/>
              </a:buClr>
              <a:buSzPts val="1100"/>
              <a:buFont typeface="Arial"/>
              <a:buNone/>
            </a:pPr>
            <a:r>
              <a:rPr lang="en" sz="1600">
                <a:solidFill>
                  <a:schemeClr val="dk1"/>
                </a:solidFill>
                <a:latin typeface="Georgia"/>
                <a:ea typeface="Georgia"/>
                <a:cs typeface="Georgia"/>
                <a:sym typeface="Georgia"/>
              </a:rPr>
              <a:t>Baltijas uzņēmumu vadītāju aptauja 2024</a:t>
            </a:r>
            <a:endParaRPr sz="1600">
              <a:solidFill>
                <a:schemeClr val="dk1"/>
              </a:solidFill>
              <a:latin typeface="Georgia"/>
              <a:ea typeface="Georgia"/>
              <a:cs typeface="Georgia"/>
              <a:sym typeface="Georgia"/>
            </a:endParaRPr>
          </a:p>
          <a:p>
            <a:pPr marL="0" lvl="0" indent="0" algn="l" rtl="0">
              <a:spcBef>
                <a:spcPts val="0"/>
              </a:spcBef>
              <a:spcAft>
                <a:spcPts val="0"/>
              </a:spcAft>
              <a:buNone/>
            </a:pPr>
            <a:endParaRPr>
              <a:solidFill>
                <a:schemeClr val="dk1"/>
              </a:solidFill>
              <a:latin typeface="Georgia"/>
              <a:ea typeface="Georgia"/>
              <a:cs typeface="Georgia"/>
              <a:sym typeface="Georgia"/>
            </a:endParaRPr>
          </a:p>
        </p:txBody>
      </p:sp>
      <p:sp>
        <p:nvSpPr>
          <p:cNvPr id="2540" name="Google Shape;2540;p311"/>
          <p:cNvSpPr txBox="1"/>
          <p:nvPr/>
        </p:nvSpPr>
        <p:spPr>
          <a:xfrm>
            <a:off x="1974675" y="1660775"/>
            <a:ext cx="2163300" cy="84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Georgia"/>
                <a:ea typeface="Georgia"/>
                <a:cs typeface="Georgia"/>
                <a:sym typeface="Georgia"/>
              </a:rPr>
              <a:t>PwC’s Global CSRD Survey 2024</a:t>
            </a:r>
            <a:endParaRPr sz="1600">
              <a:solidFill>
                <a:schemeClr val="dk1"/>
              </a:solidFill>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4"/>
        <p:cNvGrpSpPr/>
        <p:nvPr/>
      </p:nvGrpSpPr>
      <p:grpSpPr>
        <a:xfrm>
          <a:off x="0" y="0"/>
          <a:ext cx="0" cy="0"/>
          <a:chOff x="0" y="0"/>
          <a:chExt cx="0" cy="0"/>
        </a:xfrm>
      </p:grpSpPr>
      <p:pic>
        <p:nvPicPr>
          <p:cNvPr id="1715" name="Google Shape;1715;p298"/>
          <p:cNvPicPr preferRelativeResize="0">
            <a:picLocks noGrp="1"/>
          </p:cNvPicPr>
          <p:nvPr>
            <p:ph type="pic" idx="2"/>
          </p:nvPr>
        </p:nvPicPr>
        <p:blipFill rotWithShape="1">
          <a:blip r:embed="rId3">
            <a:alphaModFix/>
          </a:blip>
          <a:srcRect t="12451" b="12451"/>
          <a:stretch/>
        </p:blipFill>
        <p:spPr>
          <a:xfrm>
            <a:off x="0" y="0"/>
            <a:ext cx="9143997" cy="5143502"/>
          </a:xfrm>
          <a:prstGeom prst="rect">
            <a:avLst/>
          </a:prstGeom>
          <a:noFill/>
          <a:ln>
            <a:noFill/>
          </a:ln>
        </p:spPr>
      </p:pic>
      <p:sp>
        <p:nvSpPr>
          <p:cNvPr id="1716" name="Google Shape;1716;p298"/>
          <p:cNvSpPr/>
          <p:nvPr/>
        </p:nvSpPr>
        <p:spPr>
          <a:xfrm>
            <a:off x="0" y="0"/>
            <a:ext cx="9144000" cy="5143500"/>
          </a:xfrm>
          <a:prstGeom prst="rect">
            <a:avLst/>
          </a:prstGeom>
          <a:solidFill>
            <a:schemeClr val="dk1">
              <a:alpha val="4000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1717" name="Google Shape;1717;p298"/>
          <p:cNvSpPr txBox="1">
            <a:spLocks noGrp="1"/>
          </p:cNvSpPr>
          <p:nvPr>
            <p:ph type="body" idx="1"/>
          </p:nvPr>
        </p:nvSpPr>
        <p:spPr>
          <a:xfrm>
            <a:off x="0" y="857250"/>
            <a:ext cx="3429000" cy="3429000"/>
          </a:xfrm>
          <a:prstGeom prst="rect">
            <a:avLst/>
          </a:prstGeom>
          <a:solidFill>
            <a:srgbClr val="E0301E"/>
          </a:solidFill>
          <a:ln>
            <a:noFill/>
          </a:ln>
        </p:spPr>
        <p:txBody>
          <a:bodyPr spcFirstLastPara="1" wrap="square" lIns="324000" tIns="1080000" rIns="324000" bIns="135000" anchor="t" anchorCtr="0">
            <a:noAutofit/>
          </a:bodyPr>
          <a:lstStyle/>
          <a:p>
            <a:pPr marL="0" lvl="0" indent="0" algn="l" rtl="0">
              <a:lnSpc>
                <a:spcPct val="100000"/>
              </a:lnSpc>
              <a:spcBef>
                <a:spcPts val="0"/>
              </a:spcBef>
              <a:spcAft>
                <a:spcPts val="0"/>
              </a:spcAft>
              <a:buClr>
                <a:srgbClr val="000000"/>
              </a:buClr>
              <a:buSzPts val="1500"/>
              <a:buNone/>
            </a:pPr>
            <a:endParaRPr sz="1500" b="1">
              <a:solidFill>
                <a:srgbClr val="F3F3F3"/>
              </a:solidFill>
              <a:latin typeface="Arial"/>
              <a:ea typeface="Arial"/>
              <a:cs typeface="Arial"/>
              <a:sym typeface="Arial"/>
            </a:endParaRPr>
          </a:p>
          <a:p>
            <a:pPr marL="0" lvl="0" indent="0" algn="l" rtl="0">
              <a:lnSpc>
                <a:spcPct val="100000"/>
              </a:lnSpc>
              <a:spcBef>
                <a:spcPts val="0"/>
              </a:spcBef>
              <a:spcAft>
                <a:spcPts val="0"/>
              </a:spcAft>
              <a:buClr>
                <a:srgbClr val="000000"/>
              </a:buClr>
              <a:buSzPts val="1500"/>
              <a:buNone/>
            </a:pPr>
            <a:endParaRPr sz="1500" b="1">
              <a:solidFill>
                <a:srgbClr val="F3F3F3"/>
              </a:solidFill>
              <a:latin typeface="Arial"/>
              <a:ea typeface="Arial"/>
              <a:cs typeface="Arial"/>
              <a:sym typeface="Arial"/>
            </a:endParaRPr>
          </a:p>
          <a:p>
            <a:pPr marL="0" lvl="0" indent="0" algn="l" rtl="0">
              <a:lnSpc>
                <a:spcPct val="100000"/>
              </a:lnSpc>
              <a:spcBef>
                <a:spcPts val="0"/>
              </a:spcBef>
              <a:spcAft>
                <a:spcPts val="0"/>
              </a:spcAft>
              <a:buClr>
                <a:srgbClr val="000000"/>
              </a:buClr>
              <a:buSzPts val="1500"/>
              <a:buNone/>
            </a:pPr>
            <a:r>
              <a:rPr lang="en" sz="1500" b="1">
                <a:solidFill>
                  <a:srgbClr val="F3F3F3"/>
                </a:solidFill>
                <a:latin typeface="Arial"/>
                <a:ea typeface="Arial"/>
                <a:cs typeface="Arial"/>
                <a:sym typeface="Arial"/>
              </a:rPr>
              <a:t>Ilgtspējīga attīstība</a:t>
            </a:r>
            <a:endParaRPr sz="1500" b="1">
              <a:solidFill>
                <a:srgbClr val="F3F3F3"/>
              </a:solidFill>
              <a:latin typeface="Arial"/>
              <a:ea typeface="Arial"/>
              <a:cs typeface="Arial"/>
              <a:sym typeface="Arial"/>
            </a:endParaRPr>
          </a:p>
          <a:p>
            <a:pPr marL="0" lvl="0" indent="0" algn="l" rtl="0">
              <a:lnSpc>
                <a:spcPct val="100000"/>
              </a:lnSpc>
              <a:spcBef>
                <a:spcPts val="0"/>
              </a:spcBef>
              <a:spcAft>
                <a:spcPts val="0"/>
              </a:spcAft>
              <a:buClr>
                <a:srgbClr val="000000"/>
              </a:buClr>
              <a:buSzPts val="1500"/>
              <a:buNone/>
            </a:pPr>
            <a:r>
              <a:rPr lang="en" sz="1500" b="1">
                <a:solidFill>
                  <a:srgbClr val="F3F3F3"/>
                </a:solidFill>
                <a:latin typeface="Arial"/>
                <a:ea typeface="Arial"/>
                <a:cs typeface="Arial"/>
                <a:sym typeface="Arial"/>
              </a:rPr>
              <a:t>apmierina pašreizējās paaudzes vajadzības, neradot draudus nākamajām paaudzēm apmierināt to vajadzības</a:t>
            </a:r>
            <a:endParaRPr sz="1500" b="1">
              <a:solidFill>
                <a:srgbClr val="F3F3F3"/>
              </a:solidFill>
              <a:latin typeface="Arial"/>
              <a:ea typeface="Arial"/>
              <a:cs typeface="Arial"/>
              <a:sym typeface="Arial"/>
            </a:endParaRPr>
          </a:p>
        </p:txBody>
      </p:sp>
      <p:sp>
        <p:nvSpPr>
          <p:cNvPr id="1718" name="Google Shape;1718;p298"/>
          <p:cNvSpPr txBox="1">
            <a:spLocks noGrp="1"/>
          </p:cNvSpPr>
          <p:nvPr>
            <p:ph type="ctrTitle" idx="4294967295"/>
          </p:nvPr>
        </p:nvSpPr>
        <p:spPr>
          <a:xfrm>
            <a:off x="332185" y="1367114"/>
            <a:ext cx="2610600" cy="465600"/>
          </a:xfrm>
          <a:prstGeom prst="rect">
            <a:avLst/>
          </a:prstGeom>
          <a:noFill/>
          <a:ln>
            <a:noFill/>
          </a:ln>
        </p:spPr>
        <p:txBody>
          <a:bodyPr spcFirstLastPara="1" wrap="square" lIns="0" tIns="0" rIns="0" bIns="0" anchor="ctr" anchorCtr="0">
            <a:noAutofit/>
          </a:bodyPr>
          <a:lstStyle/>
          <a:p>
            <a:pPr marL="0" marR="0" lvl="0" indent="0" algn="l" rtl="0">
              <a:lnSpc>
                <a:spcPct val="85000"/>
              </a:lnSpc>
              <a:spcBef>
                <a:spcPts val="0"/>
              </a:spcBef>
              <a:spcAft>
                <a:spcPts val="0"/>
              </a:spcAft>
              <a:buClr>
                <a:schemeClr val="dk1"/>
              </a:buClr>
              <a:buSzPts val="1600"/>
              <a:buFont typeface="Georgia"/>
              <a:buNone/>
            </a:pPr>
            <a:r>
              <a:rPr lang="en" sz="2400" b="0" i="0" u="none" strike="noStrike" cap="none">
                <a:solidFill>
                  <a:schemeClr val="lt1"/>
                </a:solidFill>
                <a:latin typeface="Georgia"/>
                <a:ea typeface="Georgia"/>
                <a:cs typeface="Georgia"/>
                <a:sym typeface="Georgia"/>
              </a:rPr>
              <a:t>Kas ir ilgtspējīga attīstība?</a:t>
            </a:r>
            <a:endParaRPr sz="2400" b="0" i="0" u="none" strike="noStrike" cap="none">
              <a:solidFill>
                <a:schemeClr val="lt1"/>
              </a:solidFill>
              <a:latin typeface="Georgia"/>
              <a:ea typeface="Georgia"/>
              <a:cs typeface="Georgia"/>
              <a:sym typeface="Georgia"/>
            </a:endParaRPr>
          </a:p>
        </p:txBody>
      </p:sp>
      <p:sp>
        <p:nvSpPr>
          <p:cNvPr id="1719" name="Google Shape;1719;p298"/>
          <p:cNvSpPr txBox="1">
            <a:spLocks noGrp="1"/>
          </p:cNvSpPr>
          <p:nvPr>
            <p:ph type="ftr" idx="11"/>
          </p:nvPr>
        </p:nvSpPr>
        <p:spPr>
          <a:xfrm>
            <a:off x="332184" y="4766310"/>
            <a:ext cx="4105200" cy="1029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600">
                <a:solidFill>
                  <a:schemeClr val="lt1"/>
                </a:solidFill>
                <a:latin typeface="Arial"/>
                <a:ea typeface="Arial"/>
                <a:cs typeface="Arial"/>
                <a:sym typeface="Arial"/>
              </a:rPr>
              <a:t>ANO Vides un attīstības komisijas ziņojums „Mūsu kopīgā nākotne” (Our Common Future), 1987</a:t>
            </a:r>
            <a:endParaRPr/>
          </a:p>
        </p:txBody>
      </p:sp>
      <p:grpSp>
        <p:nvGrpSpPr>
          <p:cNvPr id="1720" name="Google Shape;1720;p298"/>
          <p:cNvGrpSpPr/>
          <p:nvPr/>
        </p:nvGrpSpPr>
        <p:grpSpPr>
          <a:xfrm>
            <a:off x="7943179" y="91396"/>
            <a:ext cx="1078600" cy="1035410"/>
            <a:chOff x="6903267" y="4653612"/>
            <a:chExt cx="1438134" cy="1380547"/>
          </a:xfrm>
        </p:grpSpPr>
        <p:sp>
          <p:nvSpPr>
            <p:cNvPr id="1721" name="Google Shape;1721;p298"/>
            <p:cNvSpPr/>
            <p:nvPr/>
          </p:nvSpPr>
          <p:spPr>
            <a:xfrm>
              <a:off x="6903267" y="4653612"/>
              <a:ext cx="1112917" cy="1065662"/>
            </a:xfrm>
            <a:custGeom>
              <a:avLst/>
              <a:gdLst/>
              <a:ahLst/>
              <a:cxnLst/>
              <a:rect l="l" t="t" r="r" b="b"/>
              <a:pathLst>
                <a:path w="657558" h="657816" extrusionOk="0">
                  <a:moveTo>
                    <a:pt x="2067" y="129"/>
                  </a:moveTo>
                  <a:lnTo>
                    <a:pt x="88734" y="129"/>
                  </a:lnTo>
                  <a:lnTo>
                    <a:pt x="0" y="88863"/>
                  </a:lnTo>
                  <a:lnTo>
                    <a:pt x="0" y="2196"/>
                  </a:lnTo>
                  <a:lnTo>
                    <a:pt x="2067" y="129"/>
                  </a:lnTo>
                  <a:close/>
                  <a:moveTo>
                    <a:pt x="176434" y="129"/>
                  </a:moveTo>
                  <a:lnTo>
                    <a:pt x="263101" y="129"/>
                  </a:lnTo>
                  <a:lnTo>
                    <a:pt x="0" y="263101"/>
                  </a:lnTo>
                  <a:lnTo>
                    <a:pt x="0" y="176434"/>
                  </a:lnTo>
                  <a:lnTo>
                    <a:pt x="176434" y="0"/>
                  </a:lnTo>
                  <a:close/>
                  <a:moveTo>
                    <a:pt x="350801" y="129"/>
                  </a:moveTo>
                  <a:lnTo>
                    <a:pt x="437468" y="129"/>
                  </a:lnTo>
                  <a:lnTo>
                    <a:pt x="0" y="437468"/>
                  </a:lnTo>
                  <a:lnTo>
                    <a:pt x="0" y="350801"/>
                  </a:lnTo>
                  <a:lnTo>
                    <a:pt x="350801" y="129"/>
                  </a:lnTo>
                  <a:close/>
                  <a:moveTo>
                    <a:pt x="525169" y="129"/>
                  </a:moveTo>
                  <a:lnTo>
                    <a:pt x="611836" y="129"/>
                  </a:lnTo>
                  <a:lnTo>
                    <a:pt x="0" y="611836"/>
                  </a:lnTo>
                  <a:lnTo>
                    <a:pt x="0" y="525169"/>
                  </a:lnTo>
                  <a:lnTo>
                    <a:pt x="525169" y="129"/>
                  </a:lnTo>
                  <a:close/>
                  <a:moveTo>
                    <a:pt x="657559" y="42106"/>
                  </a:moveTo>
                  <a:lnTo>
                    <a:pt x="657559" y="128773"/>
                  </a:lnTo>
                  <a:lnTo>
                    <a:pt x="128515" y="657559"/>
                  </a:lnTo>
                  <a:lnTo>
                    <a:pt x="41977" y="657559"/>
                  </a:lnTo>
                  <a:lnTo>
                    <a:pt x="657429" y="41977"/>
                  </a:lnTo>
                  <a:close/>
                  <a:moveTo>
                    <a:pt x="657559" y="216474"/>
                  </a:moveTo>
                  <a:lnTo>
                    <a:pt x="657559" y="303141"/>
                  </a:lnTo>
                  <a:lnTo>
                    <a:pt x="303012" y="657688"/>
                  </a:lnTo>
                  <a:lnTo>
                    <a:pt x="216345" y="657688"/>
                  </a:lnTo>
                  <a:lnTo>
                    <a:pt x="657429" y="216345"/>
                  </a:lnTo>
                  <a:close/>
                  <a:moveTo>
                    <a:pt x="657559" y="390841"/>
                  </a:moveTo>
                  <a:lnTo>
                    <a:pt x="657559" y="477508"/>
                  </a:lnTo>
                  <a:lnTo>
                    <a:pt x="477250" y="657817"/>
                  </a:lnTo>
                  <a:lnTo>
                    <a:pt x="390583" y="657817"/>
                  </a:lnTo>
                  <a:lnTo>
                    <a:pt x="657429" y="390970"/>
                  </a:lnTo>
                  <a:close/>
                  <a:moveTo>
                    <a:pt x="657559" y="565209"/>
                  </a:moveTo>
                  <a:lnTo>
                    <a:pt x="657559" y="651876"/>
                  </a:lnTo>
                  <a:lnTo>
                    <a:pt x="651617" y="657817"/>
                  </a:lnTo>
                  <a:lnTo>
                    <a:pt x="564950" y="657817"/>
                  </a:lnTo>
                  <a:lnTo>
                    <a:pt x="657429" y="565338"/>
                  </a:lnTo>
                  <a:close/>
                </a:path>
              </a:pathLst>
            </a:custGeom>
            <a:solidFill>
              <a:schemeClr val="accent3"/>
            </a:solidFill>
            <a:ln>
              <a:noFill/>
            </a:ln>
          </p:spPr>
          <p:txBody>
            <a:bodyPr spcFirstLastPara="1" wrap="square" lIns="45700" tIns="22825" rIns="45700" bIns="22825" anchor="ctr"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sp>
          <p:nvSpPr>
            <p:cNvPr id="1722" name="Google Shape;1722;p298"/>
            <p:cNvSpPr/>
            <p:nvPr/>
          </p:nvSpPr>
          <p:spPr>
            <a:xfrm>
              <a:off x="7777619" y="5494318"/>
              <a:ext cx="563782" cy="539841"/>
            </a:xfrm>
            <a:custGeom>
              <a:avLst/>
              <a:gdLst/>
              <a:ahLst/>
              <a:cxnLst/>
              <a:rect l="l" t="t" r="r" b="b"/>
              <a:pathLst>
                <a:path w="333106" h="333235" extrusionOk="0">
                  <a:moveTo>
                    <a:pt x="1033" y="0"/>
                  </a:moveTo>
                  <a:lnTo>
                    <a:pt x="44948" y="0"/>
                  </a:lnTo>
                  <a:lnTo>
                    <a:pt x="0" y="44948"/>
                  </a:lnTo>
                  <a:lnTo>
                    <a:pt x="0" y="1033"/>
                  </a:lnTo>
                  <a:lnTo>
                    <a:pt x="1033" y="0"/>
                  </a:lnTo>
                  <a:close/>
                  <a:moveTo>
                    <a:pt x="89379" y="0"/>
                  </a:moveTo>
                  <a:lnTo>
                    <a:pt x="133294" y="0"/>
                  </a:lnTo>
                  <a:lnTo>
                    <a:pt x="0" y="133294"/>
                  </a:lnTo>
                  <a:lnTo>
                    <a:pt x="0" y="89379"/>
                  </a:lnTo>
                  <a:lnTo>
                    <a:pt x="89379" y="0"/>
                  </a:lnTo>
                  <a:close/>
                  <a:moveTo>
                    <a:pt x="177726" y="0"/>
                  </a:moveTo>
                  <a:lnTo>
                    <a:pt x="221640" y="0"/>
                  </a:lnTo>
                  <a:lnTo>
                    <a:pt x="0" y="221640"/>
                  </a:lnTo>
                  <a:lnTo>
                    <a:pt x="0" y="177726"/>
                  </a:lnTo>
                  <a:lnTo>
                    <a:pt x="177726" y="0"/>
                  </a:lnTo>
                  <a:close/>
                  <a:moveTo>
                    <a:pt x="266072" y="0"/>
                  </a:moveTo>
                  <a:lnTo>
                    <a:pt x="309986" y="0"/>
                  </a:lnTo>
                  <a:lnTo>
                    <a:pt x="0" y="309986"/>
                  </a:lnTo>
                  <a:lnTo>
                    <a:pt x="0" y="266072"/>
                  </a:lnTo>
                  <a:lnTo>
                    <a:pt x="266072" y="0"/>
                  </a:lnTo>
                  <a:close/>
                  <a:moveTo>
                    <a:pt x="333106" y="21312"/>
                  </a:moveTo>
                  <a:lnTo>
                    <a:pt x="333106" y="65226"/>
                  </a:lnTo>
                  <a:lnTo>
                    <a:pt x="65097" y="333235"/>
                  </a:lnTo>
                  <a:lnTo>
                    <a:pt x="21182" y="333235"/>
                  </a:lnTo>
                  <a:lnTo>
                    <a:pt x="333106" y="21312"/>
                  </a:lnTo>
                  <a:close/>
                  <a:moveTo>
                    <a:pt x="333106" y="109658"/>
                  </a:moveTo>
                  <a:lnTo>
                    <a:pt x="333106" y="153572"/>
                  </a:lnTo>
                  <a:lnTo>
                    <a:pt x="153443" y="333235"/>
                  </a:lnTo>
                  <a:lnTo>
                    <a:pt x="109529" y="333235"/>
                  </a:lnTo>
                  <a:lnTo>
                    <a:pt x="333106" y="109658"/>
                  </a:lnTo>
                  <a:close/>
                  <a:moveTo>
                    <a:pt x="333106" y="198004"/>
                  </a:moveTo>
                  <a:lnTo>
                    <a:pt x="333106" y="241919"/>
                  </a:lnTo>
                  <a:lnTo>
                    <a:pt x="241789" y="333235"/>
                  </a:lnTo>
                  <a:lnTo>
                    <a:pt x="197875" y="333235"/>
                  </a:lnTo>
                  <a:lnTo>
                    <a:pt x="333106" y="198004"/>
                  </a:lnTo>
                  <a:close/>
                  <a:moveTo>
                    <a:pt x="333106" y="286350"/>
                  </a:moveTo>
                  <a:lnTo>
                    <a:pt x="333106" y="330265"/>
                  </a:lnTo>
                  <a:lnTo>
                    <a:pt x="330135" y="333235"/>
                  </a:lnTo>
                  <a:lnTo>
                    <a:pt x="286221" y="333235"/>
                  </a:lnTo>
                  <a:lnTo>
                    <a:pt x="333106" y="286350"/>
                  </a:lnTo>
                  <a:close/>
                </a:path>
              </a:pathLst>
            </a:custGeom>
            <a:solidFill>
              <a:srgbClr val="FFFFFF"/>
            </a:solidFill>
            <a:ln>
              <a:noFill/>
            </a:ln>
          </p:spPr>
          <p:txBody>
            <a:bodyPr spcFirstLastPara="1" wrap="square" lIns="45700" tIns="22825" rIns="45700" bIns="22825" anchor="ctr"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grpSp>
      <p:sp>
        <p:nvSpPr>
          <p:cNvPr id="1723" name="Google Shape;1723;p298"/>
          <p:cNvSpPr/>
          <p:nvPr/>
        </p:nvSpPr>
        <p:spPr>
          <a:xfrm>
            <a:off x="3671850" y="892150"/>
            <a:ext cx="4221300" cy="3394200"/>
          </a:xfrm>
          <a:prstGeom prst="rect">
            <a:avLst/>
          </a:prstGeom>
          <a:solidFill>
            <a:srgbClr val="F2F2F2"/>
          </a:solidFill>
          <a:ln>
            <a:noFill/>
          </a:ln>
        </p:spPr>
        <p:txBody>
          <a:bodyPr spcFirstLastPara="1" wrap="square" lIns="72000" tIns="72000" rIns="144000" bIns="72000" anchor="t" anchorCtr="0">
            <a:noAutofit/>
          </a:bodyPr>
          <a:lstStyle/>
          <a:p>
            <a:pPr marL="0" marR="0" lvl="0" indent="0" algn="l" rtl="0">
              <a:spcBef>
                <a:spcPts val="0"/>
              </a:spcBef>
              <a:spcAft>
                <a:spcPts val="0"/>
              </a:spcAft>
              <a:buNone/>
            </a:pPr>
            <a:endParaRPr sz="1200">
              <a:solidFill>
                <a:srgbClr val="000000"/>
              </a:solidFill>
              <a:latin typeface="Arial"/>
              <a:ea typeface="Arial"/>
              <a:cs typeface="Arial"/>
              <a:sym typeface="Arial"/>
            </a:endParaRPr>
          </a:p>
        </p:txBody>
      </p:sp>
      <p:sp>
        <p:nvSpPr>
          <p:cNvPr id="1724" name="Google Shape;1724;p298"/>
          <p:cNvSpPr txBox="1"/>
          <p:nvPr/>
        </p:nvSpPr>
        <p:spPr>
          <a:xfrm>
            <a:off x="6394511" y="2897608"/>
            <a:ext cx="1308300" cy="1119300"/>
          </a:xfrm>
          <a:prstGeom prst="rect">
            <a:avLst/>
          </a:prstGeom>
          <a:solidFill>
            <a:srgbClr val="FFFFFF"/>
          </a:solidFill>
          <a:ln>
            <a:noFill/>
          </a:ln>
        </p:spPr>
        <p:txBody>
          <a:bodyPr spcFirstLastPara="1" wrap="square" lIns="72000" tIns="144000" rIns="72000" bIns="72000" anchor="t" anchorCtr="0">
            <a:noAutofit/>
          </a:bodyPr>
          <a:lstStyle/>
          <a:p>
            <a:pPr marL="0" marR="0" lvl="0" indent="0" algn="r" rtl="0">
              <a:spcBef>
                <a:spcPts val="0"/>
              </a:spcBef>
              <a:spcAft>
                <a:spcPts val="0"/>
              </a:spcAft>
              <a:buNone/>
            </a:pPr>
            <a:r>
              <a:rPr lang="en" sz="1200" b="1"/>
              <a:t>C</a:t>
            </a:r>
            <a:r>
              <a:rPr lang="en" sz="1200" b="1">
                <a:solidFill>
                  <a:srgbClr val="000000"/>
                </a:solidFill>
                <a:latin typeface="Arial"/>
                <a:ea typeface="Arial"/>
                <a:cs typeface="Arial"/>
                <a:sym typeface="Arial"/>
              </a:rPr>
              <a:t>aurskatām</a:t>
            </a:r>
            <a:r>
              <a:rPr lang="en" sz="1200" b="1"/>
              <a:t>a</a:t>
            </a:r>
            <a:r>
              <a:rPr lang="en" sz="1200" b="1">
                <a:solidFill>
                  <a:srgbClr val="000000"/>
                </a:solidFill>
                <a:latin typeface="Arial"/>
                <a:ea typeface="Arial"/>
                <a:cs typeface="Arial"/>
                <a:sym typeface="Arial"/>
              </a:rPr>
              <a:t> un atbildīg</a:t>
            </a:r>
            <a:r>
              <a:rPr lang="en" sz="1200" b="1"/>
              <a:t>a</a:t>
            </a:r>
            <a:r>
              <a:rPr lang="en" sz="1200" b="1">
                <a:solidFill>
                  <a:srgbClr val="000000"/>
                </a:solidFill>
                <a:latin typeface="Arial"/>
                <a:ea typeface="Arial"/>
                <a:cs typeface="Arial"/>
                <a:sym typeface="Arial"/>
              </a:rPr>
              <a:t> korporatīv</a:t>
            </a:r>
            <a:r>
              <a:rPr lang="en" sz="1200" b="1"/>
              <a:t>ā</a:t>
            </a:r>
            <a:r>
              <a:rPr lang="en" sz="1200" b="1">
                <a:solidFill>
                  <a:srgbClr val="000000"/>
                </a:solidFill>
                <a:latin typeface="Arial"/>
                <a:ea typeface="Arial"/>
                <a:cs typeface="Arial"/>
                <a:sym typeface="Arial"/>
              </a:rPr>
              <a:t> pārvaldīb</a:t>
            </a:r>
            <a:r>
              <a:rPr lang="en" sz="1200" b="1"/>
              <a:t>a</a:t>
            </a:r>
            <a:endParaRPr/>
          </a:p>
        </p:txBody>
      </p:sp>
      <p:sp>
        <p:nvSpPr>
          <p:cNvPr id="1725" name="Google Shape;1725;p298"/>
          <p:cNvSpPr txBox="1"/>
          <p:nvPr/>
        </p:nvSpPr>
        <p:spPr>
          <a:xfrm>
            <a:off x="3864138" y="1126794"/>
            <a:ext cx="1308600" cy="1119600"/>
          </a:xfrm>
          <a:prstGeom prst="rect">
            <a:avLst/>
          </a:prstGeom>
          <a:solidFill>
            <a:srgbClr val="FFFFFF"/>
          </a:solidFill>
          <a:ln>
            <a:noFill/>
          </a:ln>
        </p:spPr>
        <p:txBody>
          <a:bodyPr spcFirstLastPara="1" wrap="square" lIns="72000" tIns="144000" rIns="72000" bIns="72000" anchor="t" anchorCtr="0">
            <a:noAutofit/>
          </a:bodyPr>
          <a:lstStyle/>
          <a:p>
            <a:pPr marL="0" marR="0" lvl="0" indent="0" algn="l" rtl="0">
              <a:spcBef>
                <a:spcPts val="0"/>
              </a:spcBef>
              <a:spcAft>
                <a:spcPts val="0"/>
              </a:spcAft>
              <a:buNone/>
            </a:pPr>
            <a:r>
              <a:rPr lang="en" sz="1200" b="1">
                <a:solidFill>
                  <a:srgbClr val="000000"/>
                </a:solidFill>
                <a:latin typeface="Arial"/>
                <a:ea typeface="Arial"/>
                <a:cs typeface="Arial"/>
                <a:sym typeface="Arial"/>
              </a:rPr>
              <a:t>Reaģēt uz klimata pārmaiņām</a:t>
            </a:r>
            <a:endParaRPr/>
          </a:p>
        </p:txBody>
      </p:sp>
      <p:sp>
        <p:nvSpPr>
          <p:cNvPr id="1726" name="Google Shape;1726;p298"/>
          <p:cNvSpPr txBox="1"/>
          <p:nvPr/>
        </p:nvSpPr>
        <p:spPr>
          <a:xfrm>
            <a:off x="3864138" y="2897608"/>
            <a:ext cx="1308600" cy="1119600"/>
          </a:xfrm>
          <a:prstGeom prst="rect">
            <a:avLst/>
          </a:prstGeom>
          <a:solidFill>
            <a:srgbClr val="FFFFFF"/>
          </a:solidFill>
          <a:ln>
            <a:noFill/>
          </a:ln>
        </p:spPr>
        <p:txBody>
          <a:bodyPr spcFirstLastPara="1" wrap="square" lIns="72000" tIns="144000" rIns="72000" bIns="72000" anchor="t" anchorCtr="0">
            <a:noAutofit/>
          </a:bodyPr>
          <a:lstStyle/>
          <a:p>
            <a:pPr marL="0" marR="0" lvl="0" indent="0" algn="l" rtl="0">
              <a:spcBef>
                <a:spcPts val="0"/>
              </a:spcBef>
              <a:spcAft>
                <a:spcPts val="0"/>
              </a:spcAft>
              <a:buNone/>
            </a:pPr>
            <a:r>
              <a:rPr lang="en" sz="1200" b="1">
                <a:solidFill>
                  <a:srgbClr val="000000"/>
                </a:solidFill>
                <a:latin typeface="Arial"/>
                <a:ea typeface="Arial"/>
                <a:cs typeface="Arial"/>
                <a:sym typeface="Arial"/>
              </a:rPr>
              <a:t>Attiecas </a:t>
            </a:r>
            <a:r>
              <a:rPr lang="en" sz="1200" b="1"/>
              <a:t>ar</a:t>
            </a:r>
            <a:r>
              <a:rPr lang="en" sz="1200" b="1">
                <a:solidFill>
                  <a:srgbClr val="000000"/>
                </a:solidFill>
                <a:latin typeface="Arial"/>
                <a:ea typeface="Arial"/>
                <a:cs typeface="Arial"/>
                <a:sym typeface="Arial"/>
              </a:rPr>
              <a:t> </a:t>
            </a:r>
            <a:endParaRPr sz="1200" b="1">
              <a:solidFill>
                <a:srgbClr val="000000"/>
              </a:solidFill>
              <a:latin typeface="Arial"/>
              <a:ea typeface="Arial"/>
              <a:cs typeface="Arial"/>
              <a:sym typeface="Arial"/>
            </a:endParaRPr>
          </a:p>
          <a:p>
            <a:pPr marL="0" marR="0" lvl="0" indent="0" algn="l" rtl="0">
              <a:spcBef>
                <a:spcPts val="0"/>
              </a:spcBef>
              <a:spcAft>
                <a:spcPts val="0"/>
              </a:spcAft>
              <a:buNone/>
            </a:pPr>
            <a:r>
              <a:rPr lang="en" sz="1200" b="1">
                <a:solidFill>
                  <a:srgbClr val="000000"/>
                </a:solidFill>
                <a:latin typeface="Arial"/>
                <a:ea typeface="Arial"/>
                <a:cs typeface="Arial"/>
                <a:sym typeface="Arial"/>
              </a:rPr>
              <a:t>darbiniekiem</a:t>
            </a:r>
            <a:endParaRPr/>
          </a:p>
        </p:txBody>
      </p:sp>
      <p:sp>
        <p:nvSpPr>
          <p:cNvPr id="1727" name="Google Shape;1727;p298"/>
          <p:cNvSpPr txBox="1"/>
          <p:nvPr/>
        </p:nvSpPr>
        <p:spPr>
          <a:xfrm>
            <a:off x="6394232" y="1126794"/>
            <a:ext cx="1308600" cy="1119600"/>
          </a:xfrm>
          <a:prstGeom prst="rect">
            <a:avLst/>
          </a:prstGeom>
          <a:solidFill>
            <a:srgbClr val="FFFFFF"/>
          </a:solidFill>
          <a:ln>
            <a:noFill/>
          </a:ln>
        </p:spPr>
        <p:txBody>
          <a:bodyPr spcFirstLastPara="1" wrap="square" lIns="72000" tIns="144000" rIns="72000" bIns="72000" anchor="t" anchorCtr="0">
            <a:noAutofit/>
          </a:bodyPr>
          <a:lstStyle/>
          <a:p>
            <a:pPr marL="0" marR="0" lvl="0" indent="0" algn="r" rtl="0">
              <a:spcBef>
                <a:spcPts val="0"/>
              </a:spcBef>
              <a:spcAft>
                <a:spcPts val="0"/>
              </a:spcAft>
              <a:buNone/>
            </a:pPr>
            <a:r>
              <a:rPr lang="en" sz="1200" b="1">
                <a:solidFill>
                  <a:srgbClr val="000000"/>
                </a:solidFill>
              </a:rPr>
              <a:t>Vērtības ķēdes pārvaldība</a:t>
            </a:r>
            <a:endParaRPr/>
          </a:p>
        </p:txBody>
      </p:sp>
      <p:sp>
        <p:nvSpPr>
          <p:cNvPr id="1728" name="Google Shape;1728;p298"/>
          <p:cNvSpPr txBox="1"/>
          <p:nvPr/>
        </p:nvSpPr>
        <p:spPr>
          <a:xfrm>
            <a:off x="3864138" y="1126794"/>
            <a:ext cx="1308600" cy="59400"/>
          </a:xfrm>
          <a:prstGeom prst="rect">
            <a:avLst/>
          </a:prstGeom>
          <a:solidFill>
            <a:srgbClr val="FFB600"/>
          </a:solidFill>
          <a:ln>
            <a:noFill/>
          </a:ln>
        </p:spPr>
        <p:txBody>
          <a:bodyPr spcFirstLastPara="1" wrap="square" lIns="72000" tIns="144000" rIns="72000" bIns="72000" anchor="ctr" anchorCtr="0">
            <a:noAutofit/>
          </a:bodyPr>
          <a:lstStyle/>
          <a:p>
            <a:pPr marL="0" marR="0" lvl="0" indent="0" algn="ctr" rtl="0">
              <a:spcBef>
                <a:spcPts val="0"/>
              </a:spcBef>
              <a:spcAft>
                <a:spcPts val="0"/>
              </a:spcAft>
              <a:buNone/>
            </a:pPr>
            <a:endParaRPr sz="1200" b="1">
              <a:solidFill>
                <a:srgbClr val="E0301E"/>
              </a:solidFill>
              <a:latin typeface="Arial"/>
              <a:ea typeface="Arial"/>
              <a:cs typeface="Arial"/>
              <a:sym typeface="Arial"/>
            </a:endParaRPr>
          </a:p>
        </p:txBody>
      </p:sp>
      <p:sp>
        <p:nvSpPr>
          <p:cNvPr id="1729" name="Google Shape;1729;p298"/>
          <p:cNvSpPr txBox="1"/>
          <p:nvPr/>
        </p:nvSpPr>
        <p:spPr>
          <a:xfrm>
            <a:off x="6394232" y="1126794"/>
            <a:ext cx="1308600" cy="59400"/>
          </a:xfrm>
          <a:prstGeom prst="rect">
            <a:avLst/>
          </a:prstGeom>
          <a:solidFill>
            <a:srgbClr val="7D7D7D"/>
          </a:solidFill>
          <a:ln>
            <a:noFill/>
          </a:ln>
        </p:spPr>
        <p:txBody>
          <a:bodyPr spcFirstLastPara="1" wrap="square" lIns="72000" tIns="144000" rIns="72000" bIns="72000" anchor="ctr" anchorCtr="0">
            <a:noAutofit/>
          </a:bodyPr>
          <a:lstStyle/>
          <a:p>
            <a:pPr marL="0" marR="0" lvl="0" indent="0" algn="ctr" rtl="0">
              <a:spcBef>
                <a:spcPts val="0"/>
              </a:spcBef>
              <a:spcAft>
                <a:spcPts val="0"/>
              </a:spcAft>
              <a:buNone/>
            </a:pPr>
            <a:endParaRPr sz="1200" b="1">
              <a:solidFill>
                <a:srgbClr val="E0301E"/>
              </a:solidFill>
              <a:latin typeface="Arial"/>
              <a:ea typeface="Arial"/>
              <a:cs typeface="Arial"/>
              <a:sym typeface="Arial"/>
            </a:endParaRPr>
          </a:p>
        </p:txBody>
      </p:sp>
      <p:sp>
        <p:nvSpPr>
          <p:cNvPr id="1730" name="Google Shape;1730;p298"/>
          <p:cNvSpPr txBox="1"/>
          <p:nvPr/>
        </p:nvSpPr>
        <p:spPr>
          <a:xfrm>
            <a:off x="3864138" y="2897608"/>
            <a:ext cx="1308600" cy="59400"/>
          </a:xfrm>
          <a:prstGeom prst="rect">
            <a:avLst/>
          </a:prstGeom>
          <a:solidFill>
            <a:srgbClr val="E0301E"/>
          </a:solidFill>
          <a:ln>
            <a:noFill/>
          </a:ln>
        </p:spPr>
        <p:txBody>
          <a:bodyPr spcFirstLastPara="1" wrap="square" lIns="72000" tIns="144000" rIns="72000" bIns="72000" anchor="ctr" anchorCtr="0">
            <a:noAutofit/>
          </a:bodyPr>
          <a:lstStyle/>
          <a:p>
            <a:pPr marL="0" marR="0" lvl="0" indent="0" algn="ctr" rtl="0">
              <a:spcBef>
                <a:spcPts val="0"/>
              </a:spcBef>
              <a:spcAft>
                <a:spcPts val="0"/>
              </a:spcAft>
              <a:buNone/>
            </a:pPr>
            <a:endParaRPr sz="1200" b="1">
              <a:solidFill>
                <a:srgbClr val="E0301E"/>
              </a:solidFill>
              <a:latin typeface="Arial"/>
              <a:ea typeface="Arial"/>
              <a:cs typeface="Arial"/>
              <a:sym typeface="Arial"/>
            </a:endParaRPr>
          </a:p>
        </p:txBody>
      </p:sp>
      <p:sp>
        <p:nvSpPr>
          <p:cNvPr id="1731" name="Google Shape;1731;p298"/>
          <p:cNvSpPr txBox="1"/>
          <p:nvPr/>
        </p:nvSpPr>
        <p:spPr>
          <a:xfrm>
            <a:off x="6394232" y="2897608"/>
            <a:ext cx="1308600" cy="59400"/>
          </a:xfrm>
          <a:prstGeom prst="rect">
            <a:avLst/>
          </a:prstGeom>
          <a:solidFill>
            <a:srgbClr val="EB8C00"/>
          </a:solidFill>
          <a:ln>
            <a:noFill/>
          </a:ln>
        </p:spPr>
        <p:txBody>
          <a:bodyPr spcFirstLastPara="1" wrap="square" lIns="72000" tIns="144000" rIns="72000" bIns="72000" anchor="ctr" anchorCtr="0">
            <a:noAutofit/>
          </a:bodyPr>
          <a:lstStyle/>
          <a:p>
            <a:pPr marL="0" marR="0" lvl="0" indent="0" algn="ctr" rtl="0">
              <a:spcBef>
                <a:spcPts val="0"/>
              </a:spcBef>
              <a:spcAft>
                <a:spcPts val="0"/>
              </a:spcAft>
              <a:buNone/>
            </a:pPr>
            <a:endParaRPr sz="1200" b="1">
              <a:solidFill>
                <a:srgbClr val="E0301E"/>
              </a:solidFill>
              <a:latin typeface="Arial"/>
              <a:ea typeface="Arial"/>
              <a:cs typeface="Arial"/>
              <a:sym typeface="Arial"/>
            </a:endParaRPr>
          </a:p>
        </p:txBody>
      </p:sp>
      <p:sp>
        <p:nvSpPr>
          <p:cNvPr id="1732" name="Google Shape;1732;p298"/>
          <p:cNvSpPr/>
          <p:nvPr/>
        </p:nvSpPr>
        <p:spPr>
          <a:xfrm>
            <a:off x="4960771" y="2832916"/>
            <a:ext cx="312000" cy="63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1733" name="Google Shape;1733;p298"/>
          <p:cNvSpPr/>
          <p:nvPr/>
        </p:nvSpPr>
        <p:spPr>
          <a:xfrm>
            <a:off x="5409026" y="2832916"/>
            <a:ext cx="288600" cy="747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1734" name="Google Shape;1734;p298"/>
          <p:cNvSpPr/>
          <p:nvPr/>
        </p:nvSpPr>
        <p:spPr>
          <a:xfrm>
            <a:off x="5416335" y="2614298"/>
            <a:ext cx="312000" cy="63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1735" name="Google Shape;1735;p298"/>
          <p:cNvSpPr/>
          <p:nvPr/>
        </p:nvSpPr>
        <p:spPr>
          <a:xfrm>
            <a:off x="5010797" y="2614298"/>
            <a:ext cx="202500" cy="747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grpSp>
        <p:nvGrpSpPr>
          <p:cNvPr id="1736" name="Google Shape;1736;p298"/>
          <p:cNvGrpSpPr/>
          <p:nvPr/>
        </p:nvGrpSpPr>
        <p:grpSpPr>
          <a:xfrm>
            <a:off x="4862721" y="1503923"/>
            <a:ext cx="1824485" cy="2152431"/>
            <a:chOff x="1936905" y="2984639"/>
            <a:chExt cx="1988322" cy="2098091"/>
          </a:xfrm>
        </p:grpSpPr>
        <p:grpSp>
          <p:nvGrpSpPr>
            <p:cNvPr id="1737" name="Google Shape;1737;p298"/>
            <p:cNvGrpSpPr/>
            <p:nvPr/>
          </p:nvGrpSpPr>
          <p:grpSpPr>
            <a:xfrm>
              <a:off x="1936905" y="3726081"/>
              <a:ext cx="1356648" cy="1356649"/>
              <a:chOff x="2685926" y="2848594"/>
              <a:chExt cx="4316412" cy="4316413"/>
            </a:xfrm>
          </p:grpSpPr>
          <p:sp>
            <p:nvSpPr>
              <p:cNvPr id="1738" name="Google Shape;1738;p298"/>
              <p:cNvSpPr/>
              <p:nvPr/>
            </p:nvSpPr>
            <p:spPr>
              <a:xfrm>
                <a:off x="2685926" y="2848594"/>
                <a:ext cx="2157412" cy="2157413"/>
              </a:xfrm>
              <a:custGeom>
                <a:avLst/>
                <a:gdLst/>
                <a:ahLst/>
                <a:cxnLst/>
                <a:rect l="l" t="t" r="r" b="b"/>
                <a:pathLst>
                  <a:path w="1359" h="1359" extrusionOk="0">
                    <a:moveTo>
                      <a:pt x="1359" y="1053"/>
                    </a:moveTo>
                    <a:lnTo>
                      <a:pt x="1359" y="0"/>
                    </a:lnTo>
                    <a:lnTo>
                      <a:pt x="1197" y="0"/>
                    </a:lnTo>
                    <a:lnTo>
                      <a:pt x="1121" y="228"/>
                    </a:lnTo>
                    <a:lnTo>
                      <a:pt x="1121" y="228"/>
                    </a:lnTo>
                    <a:lnTo>
                      <a:pt x="1091" y="236"/>
                    </a:lnTo>
                    <a:lnTo>
                      <a:pt x="1060" y="244"/>
                    </a:lnTo>
                    <a:lnTo>
                      <a:pt x="1000" y="262"/>
                    </a:lnTo>
                    <a:lnTo>
                      <a:pt x="820" y="102"/>
                    </a:lnTo>
                    <a:lnTo>
                      <a:pt x="540" y="263"/>
                    </a:lnTo>
                    <a:lnTo>
                      <a:pt x="588" y="500"/>
                    </a:lnTo>
                    <a:lnTo>
                      <a:pt x="588" y="500"/>
                    </a:lnTo>
                    <a:lnTo>
                      <a:pt x="542" y="543"/>
                    </a:lnTo>
                    <a:lnTo>
                      <a:pt x="500" y="588"/>
                    </a:lnTo>
                    <a:lnTo>
                      <a:pt x="263" y="540"/>
                    </a:lnTo>
                    <a:lnTo>
                      <a:pt x="102" y="821"/>
                    </a:lnTo>
                    <a:lnTo>
                      <a:pt x="261" y="1000"/>
                    </a:lnTo>
                    <a:lnTo>
                      <a:pt x="261" y="1000"/>
                    </a:lnTo>
                    <a:lnTo>
                      <a:pt x="243" y="1061"/>
                    </a:lnTo>
                    <a:lnTo>
                      <a:pt x="236" y="1091"/>
                    </a:lnTo>
                    <a:lnTo>
                      <a:pt x="228" y="1122"/>
                    </a:lnTo>
                    <a:lnTo>
                      <a:pt x="0" y="1199"/>
                    </a:lnTo>
                    <a:lnTo>
                      <a:pt x="0" y="1359"/>
                    </a:lnTo>
                    <a:lnTo>
                      <a:pt x="1053" y="1359"/>
                    </a:lnTo>
                    <a:lnTo>
                      <a:pt x="1053" y="1359"/>
                    </a:lnTo>
                    <a:lnTo>
                      <a:pt x="1055" y="1329"/>
                    </a:lnTo>
                    <a:lnTo>
                      <a:pt x="1059" y="1298"/>
                    </a:lnTo>
                    <a:lnTo>
                      <a:pt x="1068" y="1269"/>
                    </a:lnTo>
                    <a:lnTo>
                      <a:pt x="1078" y="1240"/>
                    </a:lnTo>
                    <a:lnTo>
                      <a:pt x="1091" y="1214"/>
                    </a:lnTo>
                    <a:lnTo>
                      <a:pt x="1105" y="1188"/>
                    </a:lnTo>
                    <a:lnTo>
                      <a:pt x="1124" y="1165"/>
                    </a:lnTo>
                    <a:lnTo>
                      <a:pt x="1142" y="1144"/>
                    </a:lnTo>
                    <a:lnTo>
                      <a:pt x="1165" y="1124"/>
                    </a:lnTo>
                    <a:lnTo>
                      <a:pt x="1188" y="1107"/>
                    </a:lnTo>
                    <a:lnTo>
                      <a:pt x="1213" y="1091"/>
                    </a:lnTo>
                    <a:lnTo>
                      <a:pt x="1240" y="1078"/>
                    </a:lnTo>
                    <a:lnTo>
                      <a:pt x="1269" y="1068"/>
                    </a:lnTo>
                    <a:lnTo>
                      <a:pt x="1298" y="1061"/>
                    </a:lnTo>
                    <a:lnTo>
                      <a:pt x="1328" y="1056"/>
                    </a:lnTo>
                    <a:lnTo>
                      <a:pt x="1359" y="1053"/>
                    </a:lnTo>
                    <a:lnTo>
                      <a:pt x="1359" y="1053"/>
                    </a:lnTo>
                    <a:close/>
                  </a:path>
                </a:pathLst>
              </a:custGeom>
              <a:solidFill>
                <a:srgbClr val="FFB600"/>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1739" name="Google Shape;1739;p298"/>
              <p:cNvSpPr/>
              <p:nvPr/>
            </p:nvSpPr>
            <p:spPr>
              <a:xfrm>
                <a:off x="4843338" y="2848594"/>
                <a:ext cx="2159000" cy="2157413"/>
              </a:xfrm>
              <a:custGeom>
                <a:avLst/>
                <a:gdLst/>
                <a:ahLst/>
                <a:cxnLst/>
                <a:rect l="l" t="t" r="r" b="b"/>
                <a:pathLst>
                  <a:path w="1360" h="1359" extrusionOk="0">
                    <a:moveTo>
                      <a:pt x="1098" y="1000"/>
                    </a:moveTo>
                    <a:lnTo>
                      <a:pt x="1258" y="821"/>
                    </a:lnTo>
                    <a:lnTo>
                      <a:pt x="1097" y="540"/>
                    </a:lnTo>
                    <a:lnTo>
                      <a:pt x="860" y="588"/>
                    </a:lnTo>
                    <a:lnTo>
                      <a:pt x="860" y="588"/>
                    </a:lnTo>
                    <a:lnTo>
                      <a:pt x="817" y="543"/>
                    </a:lnTo>
                    <a:lnTo>
                      <a:pt x="772" y="500"/>
                    </a:lnTo>
                    <a:lnTo>
                      <a:pt x="820" y="263"/>
                    </a:lnTo>
                    <a:lnTo>
                      <a:pt x="539" y="102"/>
                    </a:lnTo>
                    <a:lnTo>
                      <a:pt x="360" y="262"/>
                    </a:lnTo>
                    <a:lnTo>
                      <a:pt x="360" y="262"/>
                    </a:lnTo>
                    <a:lnTo>
                      <a:pt x="299" y="244"/>
                    </a:lnTo>
                    <a:lnTo>
                      <a:pt x="269" y="236"/>
                    </a:lnTo>
                    <a:lnTo>
                      <a:pt x="239" y="228"/>
                    </a:lnTo>
                    <a:lnTo>
                      <a:pt x="163" y="0"/>
                    </a:lnTo>
                    <a:lnTo>
                      <a:pt x="0" y="0"/>
                    </a:lnTo>
                    <a:lnTo>
                      <a:pt x="0" y="1053"/>
                    </a:lnTo>
                    <a:lnTo>
                      <a:pt x="0" y="1053"/>
                    </a:lnTo>
                    <a:lnTo>
                      <a:pt x="32" y="1056"/>
                    </a:lnTo>
                    <a:lnTo>
                      <a:pt x="62" y="1061"/>
                    </a:lnTo>
                    <a:lnTo>
                      <a:pt x="91" y="1068"/>
                    </a:lnTo>
                    <a:lnTo>
                      <a:pt x="120" y="1078"/>
                    </a:lnTo>
                    <a:lnTo>
                      <a:pt x="146" y="1091"/>
                    </a:lnTo>
                    <a:lnTo>
                      <a:pt x="171" y="1107"/>
                    </a:lnTo>
                    <a:lnTo>
                      <a:pt x="194" y="1124"/>
                    </a:lnTo>
                    <a:lnTo>
                      <a:pt x="216" y="1144"/>
                    </a:lnTo>
                    <a:lnTo>
                      <a:pt x="236" y="1165"/>
                    </a:lnTo>
                    <a:lnTo>
                      <a:pt x="253" y="1188"/>
                    </a:lnTo>
                    <a:lnTo>
                      <a:pt x="269" y="1214"/>
                    </a:lnTo>
                    <a:lnTo>
                      <a:pt x="282" y="1240"/>
                    </a:lnTo>
                    <a:lnTo>
                      <a:pt x="292" y="1269"/>
                    </a:lnTo>
                    <a:lnTo>
                      <a:pt x="299" y="1298"/>
                    </a:lnTo>
                    <a:lnTo>
                      <a:pt x="305" y="1329"/>
                    </a:lnTo>
                    <a:lnTo>
                      <a:pt x="307" y="1359"/>
                    </a:lnTo>
                    <a:lnTo>
                      <a:pt x="1360" y="1359"/>
                    </a:lnTo>
                    <a:lnTo>
                      <a:pt x="1360" y="1199"/>
                    </a:lnTo>
                    <a:lnTo>
                      <a:pt x="1132" y="1122"/>
                    </a:lnTo>
                    <a:lnTo>
                      <a:pt x="1132" y="1122"/>
                    </a:lnTo>
                    <a:lnTo>
                      <a:pt x="1124" y="1091"/>
                    </a:lnTo>
                    <a:lnTo>
                      <a:pt x="1117" y="1061"/>
                    </a:lnTo>
                    <a:lnTo>
                      <a:pt x="1109" y="1030"/>
                    </a:lnTo>
                    <a:lnTo>
                      <a:pt x="1098" y="1000"/>
                    </a:lnTo>
                    <a:lnTo>
                      <a:pt x="1098" y="1000"/>
                    </a:lnTo>
                    <a:close/>
                  </a:path>
                </a:pathLst>
              </a:custGeom>
              <a:solidFill>
                <a:srgbClr val="7D7D7D"/>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1740" name="Google Shape;1740;p298"/>
              <p:cNvSpPr/>
              <p:nvPr/>
            </p:nvSpPr>
            <p:spPr>
              <a:xfrm>
                <a:off x="2685926" y="5006007"/>
                <a:ext cx="2157412" cy="2159000"/>
              </a:xfrm>
              <a:custGeom>
                <a:avLst/>
                <a:gdLst/>
                <a:ahLst/>
                <a:cxnLst/>
                <a:rect l="l" t="t" r="r" b="b"/>
                <a:pathLst>
                  <a:path w="1359" h="1360" extrusionOk="0">
                    <a:moveTo>
                      <a:pt x="1053" y="0"/>
                    </a:moveTo>
                    <a:lnTo>
                      <a:pt x="0" y="0"/>
                    </a:lnTo>
                    <a:lnTo>
                      <a:pt x="0" y="163"/>
                    </a:lnTo>
                    <a:lnTo>
                      <a:pt x="228" y="239"/>
                    </a:lnTo>
                    <a:lnTo>
                      <a:pt x="228" y="239"/>
                    </a:lnTo>
                    <a:lnTo>
                      <a:pt x="236" y="269"/>
                    </a:lnTo>
                    <a:lnTo>
                      <a:pt x="243" y="301"/>
                    </a:lnTo>
                    <a:lnTo>
                      <a:pt x="261" y="360"/>
                    </a:lnTo>
                    <a:lnTo>
                      <a:pt x="102" y="541"/>
                    </a:lnTo>
                    <a:lnTo>
                      <a:pt x="263" y="821"/>
                    </a:lnTo>
                    <a:lnTo>
                      <a:pt x="500" y="772"/>
                    </a:lnTo>
                    <a:lnTo>
                      <a:pt x="500" y="772"/>
                    </a:lnTo>
                    <a:lnTo>
                      <a:pt x="542" y="818"/>
                    </a:lnTo>
                    <a:lnTo>
                      <a:pt x="588" y="861"/>
                    </a:lnTo>
                    <a:lnTo>
                      <a:pt x="540" y="1097"/>
                    </a:lnTo>
                    <a:lnTo>
                      <a:pt x="820" y="1259"/>
                    </a:lnTo>
                    <a:lnTo>
                      <a:pt x="1000" y="1098"/>
                    </a:lnTo>
                    <a:lnTo>
                      <a:pt x="1000" y="1098"/>
                    </a:lnTo>
                    <a:lnTo>
                      <a:pt x="1030" y="1109"/>
                    </a:lnTo>
                    <a:lnTo>
                      <a:pt x="1060" y="1117"/>
                    </a:lnTo>
                    <a:lnTo>
                      <a:pt x="1091" y="1124"/>
                    </a:lnTo>
                    <a:lnTo>
                      <a:pt x="1121" y="1131"/>
                    </a:lnTo>
                    <a:lnTo>
                      <a:pt x="1197" y="1360"/>
                    </a:lnTo>
                    <a:lnTo>
                      <a:pt x="1359" y="1360"/>
                    </a:lnTo>
                    <a:lnTo>
                      <a:pt x="1359" y="307"/>
                    </a:lnTo>
                    <a:lnTo>
                      <a:pt x="1359" y="307"/>
                    </a:lnTo>
                    <a:lnTo>
                      <a:pt x="1328" y="305"/>
                    </a:lnTo>
                    <a:lnTo>
                      <a:pt x="1298" y="301"/>
                    </a:lnTo>
                    <a:lnTo>
                      <a:pt x="1269" y="294"/>
                    </a:lnTo>
                    <a:lnTo>
                      <a:pt x="1240" y="282"/>
                    </a:lnTo>
                    <a:lnTo>
                      <a:pt x="1213" y="269"/>
                    </a:lnTo>
                    <a:lnTo>
                      <a:pt x="1188" y="255"/>
                    </a:lnTo>
                    <a:lnTo>
                      <a:pt x="1165" y="236"/>
                    </a:lnTo>
                    <a:lnTo>
                      <a:pt x="1142" y="217"/>
                    </a:lnTo>
                    <a:lnTo>
                      <a:pt x="1124" y="196"/>
                    </a:lnTo>
                    <a:lnTo>
                      <a:pt x="1105" y="172"/>
                    </a:lnTo>
                    <a:lnTo>
                      <a:pt x="1091" y="147"/>
                    </a:lnTo>
                    <a:lnTo>
                      <a:pt x="1078" y="120"/>
                    </a:lnTo>
                    <a:lnTo>
                      <a:pt x="1068" y="92"/>
                    </a:lnTo>
                    <a:lnTo>
                      <a:pt x="1059" y="62"/>
                    </a:lnTo>
                    <a:lnTo>
                      <a:pt x="1055" y="32"/>
                    </a:lnTo>
                    <a:lnTo>
                      <a:pt x="1053" y="0"/>
                    </a:lnTo>
                    <a:lnTo>
                      <a:pt x="1053" y="0"/>
                    </a:lnTo>
                    <a:close/>
                  </a:path>
                </a:pathLst>
              </a:custGeom>
              <a:solidFill>
                <a:srgbClr val="E0301E"/>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1741" name="Google Shape;1741;p298"/>
              <p:cNvSpPr/>
              <p:nvPr/>
            </p:nvSpPr>
            <p:spPr>
              <a:xfrm>
                <a:off x="4843338" y="5006007"/>
                <a:ext cx="2159000" cy="2159000"/>
              </a:xfrm>
              <a:custGeom>
                <a:avLst/>
                <a:gdLst/>
                <a:ahLst/>
                <a:cxnLst/>
                <a:rect l="l" t="t" r="r" b="b"/>
                <a:pathLst>
                  <a:path w="1360" h="1360" extrusionOk="0">
                    <a:moveTo>
                      <a:pt x="0" y="307"/>
                    </a:moveTo>
                    <a:lnTo>
                      <a:pt x="0" y="1360"/>
                    </a:lnTo>
                    <a:lnTo>
                      <a:pt x="163" y="1360"/>
                    </a:lnTo>
                    <a:lnTo>
                      <a:pt x="239" y="1131"/>
                    </a:lnTo>
                    <a:lnTo>
                      <a:pt x="239" y="1131"/>
                    </a:lnTo>
                    <a:lnTo>
                      <a:pt x="269" y="1124"/>
                    </a:lnTo>
                    <a:lnTo>
                      <a:pt x="299" y="1117"/>
                    </a:lnTo>
                    <a:lnTo>
                      <a:pt x="330" y="1109"/>
                    </a:lnTo>
                    <a:lnTo>
                      <a:pt x="360" y="1098"/>
                    </a:lnTo>
                    <a:lnTo>
                      <a:pt x="539" y="1259"/>
                    </a:lnTo>
                    <a:lnTo>
                      <a:pt x="820" y="1097"/>
                    </a:lnTo>
                    <a:lnTo>
                      <a:pt x="772" y="861"/>
                    </a:lnTo>
                    <a:lnTo>
                      <a:pt x="772" y="861"/>
                    </a:lnTo>
                    <a:lnTo>
                      <a:pt x="817" y="818"/>
                    </a:lnTo>
                    <a:lnTo>
                      <a:pt x="860" y="772"/>
                    </a:lnTo>
                    <a:lnTo>
                      <a:pt x="1097" y="821"/>
                    </a:lnTo>
                    <a:lnTo>
                      <a:pt x="1258" y="541"/>
                    </a:lnTo>
                    <a:lnTo>
                      <a:pt x="1098" y="360"/>
                    </a:lnTo>
                    <a:lnTo>
                      <a:pt x="1098" y="360"/>
                    </a:lnTo>
                    <a:lnTo>
                      <a:pt x="1109" y="330"/>
                    </a:lnTo>
                    <a:lnTo>
                      <a:pt x="1117" y="301"/>
                    </a:lnTo>
                    <a:lnTo>
                      <a:pt x="1124" y="269"/>
                    </a:lnTo>
                    <a:lnTo>
                      <a:pt x="1132" y="239"/>
                    </a:lnTo>
                    <a:lnTo>
                      <a:pt x="1360" y="163"/>
                    </a:lnTo>
                    <a:lnTo>
                      <a:pt x="1360" y="0"/>
                    </a:lnTo>
                    <a:lnTo>
                      <a:pt x="307" y="0"/>
                    </a:lnTo>
                    <a:lnTo>
                      <a:pt x="307" y="0"/>
                    </a:lnTo>
                    <a:lnTo>
                      <a:pt x="305" y="32"/>
                    </a:lnTo>
                    <a:lnTo>
                      <a:pt x="299" y="62"/>
                    </a:lnTo>
                    <a:lnTo>
                      <a:pt x="292" y="92"/>
                    </a:lnTo>
                    <a:lnTo>
                      <a:pt x="282" y="120"/>
                    </a:lnTo>
                    <a:lnTo>
                      <a:pt x="269" y="147"/>
                    </a:lnTo>
                    <a:lnTo>
                      <a:pt x="253" y="172"/>
                    </a:lnTo>
                    <a:lnTo>
                      <a:pt x="236" y="196"/>
                    </a:lnTo>
                    <a:lnTo>
                      <a:pt x="216" y="217"/>
                    </a:lnTo>
                    <a:lnTo>
                      <a:pt x="194" y="236"/>
                    </a:lnTo>
                    <a:lnTo>
                      <a:pt x="171" y="255"/>
                    </a:lnTo>
                    <a:lnTo>
                      <a:pt x="146" y="269"/>
                    </a:lnTo>
                    <a:lnTo>
                      <a:pt x="120" y="282"/>
                    </a:lnTo>
                    <a:lnTo>
                      <a:pt x="91" y="294"/>
                    </a:lnTo>
                    <a:lnTo>
                      <a:pt x="62" y="301"/>
                    </a:lnTo>
                    <a:lnTo>
                      <a:pt x="32" y="305"/>
                    </a:lnTo>
                    <a:lnTo>
                      <a:pt x="0" y="307"/>
                    </a:lnTo>
                    <a:lnTo>
                      <a:pt x="0" y="307"/>
                    </a:lnTo>
                    <a:close/>
                  </a:path>
                </a:pathLst>
              </a:custGeom>
              <a:solidFill>
                <a:srgbClr val="EB8C00"/>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grpSp>
        <p:grpSp>
          <p:nvGrpSpPr>
            <p:cNvPr id="1742" name="Google Shape;1742;p298"/>
            <p:cNvGrpSpPr/>
            <p:nvPr/>
          </p:nvGrpSpPr>
          <p:grpSpPr>
            <a:xfrm>
              <a:off x="2895392" y="2984639"/>
              <a:ext cx="1029836" cy="1028838"/>
              <a:chOff x="5735513" y="489569"/>
              <a:chExt cx="3276602" cy="3273426"/>
            </a:xfrm>
          </p:grpSpPr>
          <p:sp>
            <p:nvSpPr>
              <p:cNvPr id="1743" name="Google Shape;1743;p298"/>
              <p:cNvSpPr/>
              <p:nvPr/>
            </p:nvSpPr>
            <p:spPr>
              <a:xfrm>
                <a:off x="7556375" y="1305543"/>
                <a:ext cx="1455740" cy="2238375"/>
              </a:xfrm>
              <a:custGeom>
                <a:avLst/>
                <a:gdLst/>
                <a:ahLst/>
                <a:cxnLst/>
                <a:rect l="l" t="t" r="r" b="b"/>
                <a:pathLst>
                  <a:path w="917" h="1410" extrusionOk="0">
                    <a:moveTo>
                      <a:pt x="0" y="718"/>
                    </a:moveTo>
                    <a:lnTo>
                      <a:pt x="401" y="1410"/>
                    </a:lnTo>
                    <a:lnTo>
                      <a:pt x="508" y="1350"/>
                    </a:lnTo>
                    <a:lnTo>
                      <a:pt x="470" y="1170"/>
                    </a:lnTo>
                    <a:lnTo>
                      <a:pt x="470" y="1170"/>
                    </a:lnTo>
                    <a:lnTo>
                      <a:pt x="505" y="1137"/>
                    </a:lnTo>
                    <a:lnTo>
                      <a:pt x="538" y="1103"/>
                    </a:lnTo>
                    <a:lnTo>
                      <a:pt x="717" y="1139"/>
                    </a:lnTo>
                    <a:lnTo>
                      <a:pt x="840" y="926"/>
                    </a:lnTo>
                    <a:lnTo>
                      <a:pt x="719" y="789"/>
                    </a:lnTo>
                    <a:lnTo>
                      <a:pt x="719" y="789"/>
                    </a:lnTo>
                    <a:lnTo>
                      <a:pt x="732" y="743"/>
                    </a:lnTo>
                    <a:lnTo>
                      <a:pt x="743" y="697"/>
                    </a:lnTo>
                    <a:lnTo>
                      <a:pt x="917" y="640"/>
                    </a:lnTo>
                    <a:lnTo>
                      <a:pt x="917" y="394"/>
                    </a:lnTo>
                    <a:lnTo>
                      <a:pt x="743" y="337"/>
                    </a:lnTo>
                    <a:lnTo>
                      <a:pt x="743" y="337"/>
                    </a:lnTo>
                    <a:lnTo>
                      <a:pt x="732" y="291"/>
                    </a:lnTo>
                    <a:lnTo>
                      <a:pt x="719" y="245"/>
                    </a:lnTo>
                    <a:lnTo>
                      <a:pt x="840" y="107"/>
                    </a:lnTo>
                    <a:lnTo>
                      <a:pt x="778" y="0"/>
                    </a:lnTo>
                    <a:lnTo>
                      <a:pt x="87" y="401"/>
                    </a:lnTo>
                    <a:lnTo>
                      <a:pt x="87" y="401"/>
                    </a:lnTo>
                    <a:lnTo>
                      <a:pt x="97" y="422"/>
                    </a:lnTo>
                    <a:lnTo>
                      <a:pt x="105" y="445"/>
                    </a:lnTo>
                    <a:lnTo>
                      <a:pt x="111" y="466"/>
                    </a:lnTo>
                    <a:lnTo>
                      <a:pt x="115" y="489"/>
                    </a:lnTo>
                    <a:lnTo>
                      <a:pt x="117" y="511"/>
                    </a:lnTo>
                    <a:lnTo>
                      <a:pt x="117" y="534"/>
                    </a:lnTo>
                    <a:lnTo>
                      <a:pt x="114" y="555"/>
                    </a:lnTo>
                    <a:lnTo>
                      <a:pt x="109" y="577"/>
                    </a:lnTo>
                    <a:lnTo>
                      <a:pt x="102" y="598"/>
                    </a:lnTo>
                    <a:lnTo>
                      <a:pt x="94" y="618"/>
                    </a:lnTo>
                    <a:lnTo>
                      <a:pt x="82" y="639"/>
                    </a:lnTo>
                    <a:lnTo>
                      <a:pt x="69" y="657"/>
                    </a:lnTo>
                    <a:lnTo>
                      <a:pt x="55" y="674"/>
                    </a:lnTo>
                    <a:lnTo>
                      <a:pt x="39" y="690"/>
                    </a:lnTo>
                    <a:lnTo>
                      <a:pt x="20" y="705"/>
                    </a:lnTo>
                    <a:lnTo>
                      <a:pt x="0" y="718"/>
                    </a:lnTo>
                    <a:lnTo>
                      <a:pt x="0" y="718"/>
                    </a:lnTo>
                    <a:close/>
                  </a:path>
                </a:pathLst>
              </a:custGeom>
              <a:solidFill>
                <a:srgbClr val="EB8C00"/>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1744" name="Google Shape;1744;p298"/>
              <p:cNvSpPr/>
              <p:nvPr/>
            </p:nvSpPr>
            <p:spPr>
              <a:xfrm>
                <a:off x="5954588" y="2310432"/>
                <a:ext cx="2238375" cy="1452563"/>
              </a:xfrm>
              <a:custGeom>
                <a:avLst/>
                <a:gdLst/>
                <a:ahLst/>
                <a:cxnLst/>
                <a:rect l="l" t="t" r="r" b="b"/>
                <a:pathLst>
                  <a:path w="1410" h="915" extrusionOk="0">
                    <a:moveTo>
                      <a:pt x="308" y="537"/>
                    </a:moveTo>
                    <a:lnTo>
                      <a:pt x="272" y="717"/>
                    </a:lnTo>
                    <a:lnTo>
                      <a:pt x="485" y="839"/>
                    </a:lnTo>
                    <a:lnTo>
                      <a:pt x="621" y="717"/>
                    </a:lnTo>
                    <a:lnTo>
                      <a:pt x="621" y="717"/>
                    </a:lnTo>
                    <a:lnTo>
                      <a:pt x="667" y="731"/>
                    </a:lnTo>
                    <a:lnTo>
                      <a:pt x="713" y="743"/>
                    </a:lnTo>
                    <a:lnTo>
                      <a:pt x="771" y="915"/>
                    </a:lnTo>
                    <a:lnTo>
                      <a:pt x="1016" y="915"/>
                    </a:lnTo>
                    <a:lnTo>
                      <a:pt x="1074" y="743"/>
                    </a:lnTo>
                    <a:lnTo>
                      <a:pt x="1074" y="743"/>
                    </a:lnTo>
                    <a:lnTo>
                      <a:pt x="1121" y="731"/>
                    </a:lnTo>
                    <a:lnTo>
                      <a:pt x="1166" y="718"/>
                    </a:lnTo>
                    <a:lnTo>
                      <a:pt x="1304" y="839"/>
                    </a:lnTo>
                    <a:lnTo>
                      <a:pt x="1410" y="777"/>
                    </a:lnTo>
                    <a:lnTo>
                      <a:pt x="1009" y="85"/>
                    </a:lnTo>
                    <a:lnTo>
                      <a:pt x="1009" y="85"/>
                    </a:lnTo>
                    <a:lnTo>
                      <a:pt x="989" y="96"/>
                    </a:lnTo>
                    <a:lnTo>
                      <a:pt x="968" y="105"/>
                    </a:lnTo>
                    <a:lnTo>
                      <a:pt x="945" y="110"/>
                    </a:lnTo>
                    <a:lnTo>
                      <a:pt x="923" y="115"/>
                    </a:lnTo>
                    <a:lnTo>
                      <a:pt x="900" y="116"/>
                    </a:lnTo>
                    <a:lnTo>
                      <a:pt x="877" y="116"/>
                    </a:lnTo>
                    <a:lnTo>
                      <a:pt x="855" y="113"/>
                    </a:lnTo>
                    <a:lnTo>
                      <a:pt x="834" y="109"/>
                    </a:lnTo>
                    <a:lnTo>
                      <a:pt x="812" y="102"/>
                    </a:lnTo>
                    <a:lnTo>
                      <a:pt x="792" y="93"/>
                    </a:lnTo>
                    <a:lnTo>
                      <a:pt x="772" y="82"/>
                    </a:lnTo>
                    <a:lnTo>
                      <a:pt x="753" y="69"/>
                    </a:lnTo>
                    <a:lnTo>
                      <a:pt x="736" y="54"/>
                    </a:lnTo>
                    <a:lnTo>
                      <a:pt x="720" y="39"/>
                    </a:lnTo>
                    <a:lnTo>
                      <a:pt x="706" y="20"/>
                    </a:lnTo>
                    <a:lnTo>
                      <a:pt x="693" y="0"/>
                    </a:lnTo>
                    <a:lnTo>
                      <a:pt x="0" y="399"/>
                    </a:lnTo>
                    <a:lnTo>
                      <a:pt x="62" y="506"/>
                    </a:lnTo>
                    <a:lnTo>
                      <a:pt x="240" y="470"/>
                    </a:lnTo>
                    <a:lnTo>
                      <a:pt x="240" y="470"/>
                    </a:lnTo>
                    <a:lnTo>
                      <a:pt x="273" y="504"/>
                    </a:lnTo>
                    <a:lnTo>
                      <a:pt x="308" y="537"/>
                    </a:lnTo>
                    <a:lnTo>
                      <a:pt x="308" y="537"/>
                    </a:lnTo>
                    <a:close/>
                  </a:path>
                </a:pathLst>
              </a:custGeom>
              <a:solidFill>
                <a:srgbClr val="E0301E"/>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1745" name="Google Shape;1745;p298"/>
              <p:cNvSpPr/>
              <p:nvPr/>
            </p:nvSpPr>
            <p:spPr>
              <a:xfrm>
                <a:off x="6554663" y="489569"/>
                <a:ext cx="2236788" cy="1452563"/>
              </a:xfrm>
              <a:custGeom>
                <a:avLst/>
                <a:gdLst/>
                <a:ahLst/>
                <a:cxnLst/>
                <a:rect l="l" t="t" r="r" b="b"/>
                <a:pathLst>
                  <a:path w="1409" h="915" extrusionOk="0">
                    <a:moveTo>
                      <a:pt x="718" y="915"/>
                    </a:moveTo>
                    <a:lnTo>
                      <a:pt x="1409" y="514"/>
                    </a:lnTo>
                    <a:lnTo>
                      <a:pt x="1348" y="408"/>
                    </a:lnTo>
                    <a:lnTo>
                      <a:pt x="1169" y="446"/>
                    </a:lnTo>
                    <a:lnTo>
                      <a:pt x="1169" y="446"/>
                    </a:lnTo>
                    <a:lnTo>
                      <a:pt x="1136" y="411"/>
                    </a:lnTo>
                    <a:lnTo>
                      <a:pt x="1101" y="378"/>
                    </a:lnTo>
                    <a:lnTo>
                      <a:pt x="1139" y="198"/>
                    </a:lnTo>
                    <a:lnTo>
                      <a:pt x="926" y="76"/>
                    </a:lnTo>
                    <a:lnTo>
                      <a:pt x="788" y="197"/>
                    </a:lnTo>
                    <a:lnTo>
                      <a:pt x="788" y="197"/>
                    </a:lnTo>
                    <a:lnTo>
                      <a:pt x="743" y="184"/>
                    </a:lnTo>
                    <a:lnTo>
                      <a:pt x="696" y="172"/>
                    </a:lnTo>
                    <a:lnTo>
                      <a:pt x="638" y="0"/>
                    </a:lnTo>
                    <a:lnTo>
                      <a:pt x="393" y="0"/>
                    </a:lnTo>
                    <a:lnTo>
                      <a:pt x="335" y="172"/>
                    </a:lnTo>
                    <a:lnTo>
                      <a:pt x="335" y="172"/>
                    </a:lnTo>
                    <a:lnTo>
                      <a:pt x="289" y="184"/>
                    </a:lnTo>
                    <a:lnTo>
                      <a:pt x="243" y="197"/>
                    </a:lnTo>
                    <a:lnTo>
                      <a:pt x="107" y="76"/>
                    </a:lnTo>
                    <a:lnTo>
                      <a:pt x="0" y="138"/>
                    </a:lnTo>
                    <a:lnTo>
                      <a:pt x="400" y="831"/>
                    </a:lnTo>
                    <a:lnTo>
                      <a:pt x="400" y="831"/>
                    </a:lnTo>
                    <a:lnTo>
                      <a:pt x="421" y="819"/>
                    </a:lnTo>
                    <a:lnTo>
                      <a:pt x="443" y="811"/>
                    </a:lnTo>
                    <a:lnTo>
                      <a:pt x="465" y="805"/>
                    </a:lnTo>
                    <a:lnTo>
                      <a:pt x="488" y="800"/>
                    </a:lnTo>
                    <a:lnTo>
                      <a:pt x="509" y="799"/>
                    </a:lnTo>
                    <a:lnTo>
                      <a:pt x="532" y="799"/>
                    </a:lnTo>
                    <a:lnTo>
                      <a:pt x="554" y="802"/>
                    </a:lnTo>
                    <a:lnTo>
                      <a:pt x="575" y="806"/>
                    </a:lnTo>
                    <a:lnTo>
                      <a:pt x="597" y="813"/>
                    </a:lnTo>
                    <a:lnTo>
                      <a:pt x="617" y="822"/>
                    </a:lnTo>
                    <a:lnTo>
                      <a:pt x="637" y="834"/>
                    </a:lnTo>
                    <a:lnTo>
                      <a:pt x="656" y="846"/>
                    </a:lnTo>
                    <a:lnTo>
                      <a:pt x="673" y="861"/>
                    </a:lnTo>
                    <a:lnTo>
                      <a:pt x="689" y="877"/>
                    </a:lnTo>
                    <a:lnTo>
                      <a:pt x="705" y="895"/>
                    </a:lnTo>
                    <a:lnTo>
                      <a:pt x="718" y="915"/>
                    </a:lnTo>
                    <a:lnTo>
                      <a:pt x="718" y="915"/>
                    </a:lnTo>
                    <a:close/>
                  </a:path>
                </a:pathLst>
              </a:custGeom>
              <a:solidFill>
                <a:srgbClr val="7D7D7D"/>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1746" name="Google Shape;1746;p298"/>
              <p:cNvSpPr/>
              <p:nvPr/>
            </p:nvSpPr>
            <p:spPr>
              <a:xfrm>
                <a:off x="5735513" y="708644"/>
                <a:ext cx="1454150" cy="2235200"/>
              </a:xfrm>
              <a:custGeom>
                <a:avLst/>
                <a:gdLst/>
                <a:ahLst/>
                <a:cxnLst/>
                <a:rect l="l" t="t" r="r" b="b"/>
                <a:pathLst>
                  <a:path w="916" h="1408" extrusionOk="0">
                    <a:moveTo>
                      <a:pt x="916" y="693"/>
                    </a:moveTo>
                    <a:lnTo>
                      <a:pt x="516" y="0"/>
                    </a:lnTo>
                    <a:lnTo>
                      <a:pt x="410" y="60"/>
                    </a:lnTo>
                    <a:lnTo>
                      <a:pt x="446" y="240"/>
                    </a:lnTo>
                    <a:lnTo>
                      <a:pt x="446" y="240"/>
                    </a:lnTo>
                    <a:lnTo>
                      <a:pt x="411" y="273"/>
                    </a:lnTo>
                    <a:lnTo>
                      <a:pt x="378" y="308"/>
                    </a:lnTo>
                    <a:lnTo>
                      <a:pt x="200" y="270"/>
                    </a:lnTo>
                    <a:lnTo>
                      <a:pt x="77" y="484"/>
                    </a:lnTo>
                    <a:lnTo>
                      <a:pt x="199" y="621"/>
                    </a:lnTo>
                    <a:lnTo>
                      <a:pt x="199" y="621"/>
                    </a:lnTo>
                    <a:lnTo>
                      <a:pt x="184" y="667"/>
                    </a:lnTo>
                    <a:lnTo>
                      <a:pt x="174" y="713"/>
                    </a:lnTo>
                    <a:lnTo>
                      <a:pt x="0" y="770"/>
                    </a:lnTo>
                    <a:lnTo>
                      <a:pt x="0" y="1016"/>
                    </a:lnTo>
                    <a:lnTo>
                      <a:pt x="173" y="1073"/>
                    </a:lnTo>
                    <a:lnTo>
                      <a:pt x="173" y="1073"/>
                    </a:lnTo>
                    <a:lnTo>
                      <a:pt x="184" y="1119"/>
                    </a:lnTo>
                    <a:lnTo>
                      <a:pt x="199" y="1165"/>
                    </a:lnTo>
                    <a:lnTo>
                      <a:pt x="77" y="1302"/>
                    </a:lnTo>
                    <a:lnTo>
                      <a:pt x="138" y="1408"/>
                    </a:lnTo>
                    <a:lnTo>
                      <a:pt x="831" y="1009"/>
                    </a:lnTo>
                    <a:lnTo>
                      <a:pt x="831" y="1009"/>
                    </a:lnTo>
                    <a:lnTo>
                      <a:pt x="820" y="989"/>
                    </a:lnTo>
                    <a:lnTo>
                      <a:pt x="811" y="966"/>
                    </a:lnTo>
                    <a:lnTo>
                      <a:pt x="805" y="944"/>
                    </a:lnTo>
                    <a:lnTo>
                      <a:pt x="801" y="921"/>
                    </a:lnTo>
                    <a:lnTo>
                      <a:pt x="799" y="900"/>
                    </a:lnTo>
                    <a:lnTo>
                      <a:pt x="799" y="877"/>
                    </a:lnTo>
                    <a:lnTo>
                      <a:pt x="802" y="855"/>
                    </a:lnTo>
                    <a:lnTo>
                      <a:pt x="808" y="833"/>
                    </a:lnTo>
                    <a:lnTo>
                      <a:pt x="814" y="812"/>
                    </a:lnTo>
                    <a:lnTo>
                      <a:pt x="822" y="792"/>
                    </a:lnTo>
                    <a:lnTo>
                      <a:pt x="834" y="772"/>
                    </a:lnTo>
                    <a:lnTo>
                      <a:pt x="847" y="753"/>
                    </a:lnTo>
                    <a:lnTo>
                      <a:pt x="861" y="736"/>
                    </a:lnTo>
                    <a:lnTo>
                      <a:pt x="877" y="720"/>
                    </a:lnTo>
                    <a:lnTo>
                      <a:pt x="896" y="706"/>
                    </a:lnTo>
                    <a:lnTo>
                      <a:pt x="916" y="693"/>
                    </a:lnTo>
                    <a:lnTo>
                      <a:pt x="916" y="693"/>
                    </a:lnTo>
                    <a:close/>
                  </a:path>
                </a:pathLst>
              </a:custGeom>
              <a:solidFill>
                <a:srgbClr val="FFB600"/>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grpSp>
        <p:grpSp>
          <p:nvGrpSpPr>
            <p:cNvPr id="1747" name="Google Shape;1747;p298"/>
            <p:cNvGrpSpPr/>
            <p:nvPr/>
          </p:nvGrpSpPr>
          <p:grpSpPr>
            <a:xfrm>
              <a:off x="2563589" y="3230622"/>
              <a:ext cx="357248" cy="428599"/>
              <a:chOff x="4679828" y="1272207"/>
              <a:chExt cx="1136648" cy="1363661"/>
            </a:xfrm>
          </p:grpSpPr>
          <p:sp>
            <p:nvSpPr>
              <p:cNvPr id="1748" name="Google Shape;1748;p298"/>
              <p:cNvSpPr/>
              <p:nvPr/>
            </p:nvSpPr>
            <p:spPr>
              <a:xfrm>
                <a:off x="4679831" y="1356636"/>
                <a:ext cx="1063628" cy="998503"/>
              </a:xfrm>
              <a:custGeom>
                <a:avLst/>
                <a:gdLst/>
                <a:ahLst/>
                <a:cxnLst/>
                <a:rect l="l" t="t" r="r" b="b"/>
                <a:pathLst>
                  <a:path w="686" h="644" extrusionOk="0">
                    <a:moveTo>
                      <a:pt x="46" y="644"/>
                    </a:moveTo>
                    <a:lnTo>
                      <a:pt x="46" y="644"/>
                    </a:lnTo>
                    <a:lnTo>
                      <a:pt x="30" y="611"/>
                    </a:lnTo>
                    <a:lnTo>
                      <a:pt x="19" y="577"/>
                    </a:lnTo>
                    <a:lnTo>
                      <a:pt x="9" y="541"/>
                    </a:lnTo>
                    <a:lnTo>
                      <a:pt x="3" y="505"/>
                    </a:lnTo>
                    <a:lnTo>
                      <a:pt x="0" y="467"/>
                    </a:lnTo>
                    <a:lnTo>
                      <a:pt x="0" y="431"/>
                    </a:lnTo>
                    <a:lnTo>
                      <a:pt x="3" y="394"/>
                    </a:lnTo>
                    <a:lnTo>
                      <a:pt x="9" y="358"/>
                    </a:lnTo>
                    <a:lnTo>
                      <a:pt x="17" y="322"/>
                    </a:lnTo>
                    <a:lnTo>
                      <a:pt x="29" y="288"/>
                    </a:lnTo>
                    <a:lnTo>
                      <a:pt x="43" y="253"/>
                    </a:lnTo>
                    <a:lnTo>
                      <a:pt x="61" y="220"/>
                    </a:lnTo>
                    <a:lnTo>
                      <a:pt x="81" y="189"/>
                    </a:lnTo>
                    <a:lnTo>
                      <a:pt x="102" y="158"/>
                    </a:lnTo>
                    <a:lnTo>
                      <a:pt x="128" y="130"/>
                    </a:lnTo>
                    <a:lnTo>
                      <a:pt x="155" y="102"/>
                    </a:lnTo>
                    <a:lnTo>
                      <a:pt x="155" y="102"/>
                    </a:lnTo>
                    <a:lnTo>
                      <a:pt x="184" y="79"/>
                    </a:lnTo>
                    <a:lnTo>
                      <a:pt x="214" y="59"/>
                    </a:lnTo>
                    <a:lnTo>
                      <a:pt x="244" y="42"/>
                    </a:lnTo>
                    <a:lnTo>
                      <a:pt x="276" y="28"/>
                    </a:lnTo>
                    <a:lnTo>
                      <a:pt x="308" y="16"/>
                    </a:lnTo>
                    <a:lnTo>
                      <a:pt x="341" y="9"/>
                    </a:lnTo>
                    <a:lnTo>
                      <a:pt x="375" y="3"/>
                    </a:lnTo>
                    <a:lnTo>
                      <a:pt x="408" y="0"/>
                    </a:lnTo>
                    <a:lnTo>
                      <a:pt x="443" y="2"/>
                    </a:lnTo>
                    <a:lnTo>
                      <a:pt x="477" y="5"/>
                    </a:lnTo>
                    <a:lnTo>
                      <a:pt x="512" y="12"/>
                    </a:lnTo>
                    <a:lnTo>
                      <a:pt x="546" y="22"/>
                    </a:lnTo>
                    <a:lnTo>
                      <a:pt x="582" y="35"/>
                    </a:lnTo>
                    <a:lnTo>
                      <a:pt x="617" y="51"/>
                    </a:lnTo>
                    <a:lnTo>
                      <a:pt x="651" y="69"/>
                    </a:lnTo>
                    <a:lnTo>
                      <a:pt x="686" y="91"/>
                    </a:lnTo>
                    <a:lnTo>
                      <a:pt x="643" y="153"/>
                    </a:lnTo>
                    <a:lnTo>
                      <a:pt x="643" y="153"/>
                    </a:lnTo>
                    <a:lnTo>
                      <a:pt x="614" y="134"/>
                    </a:lnTo>
                    <a:lnTo>
                      <a:pt x="585" y="118"/>
                    </a:lnTo>
                    <a:lnTo>
                      <a:pt x="556" y="105"/>
                    </a:lnTo>
                    <a:lnTo>
                      <a:pt x="528" y="95"/>
                    </a:lnTo>
                    <a:lnTo>
                      <a:pt x="499" y="87"/>
                    </a:lnTo>
                    <a:lnTo>
                      <a:pt x="470" y="81"/>
                    </a:lnTo>
                    <a:lnTo>
                      <a:pt x="441" y="78"/>
                    </a:lnTo>
                    <a:lnTo>
                      <a:pt x="413" y="77"/>
                    </a:lnTo>
                    <a:lnTo>
                      <a:pt x="385" y="78"/>
                    </a:lnTo>
                    <a:lnTo>
                      <a:pt x="358" y="82"/>
                    </a:lnTo>
                    <a:lnTo>
                      <a:pt x="331" y="89"/>
                    </a:lnTo>
                    <a:lnTo>
                      <a:pt x="303" y="98"/>
                    </a:lnTo>
                    <a:lnTo>
                      <a:pt x="278" y="110"/>
                    </a:lnTo>
                    <a:lnTo>
                      <a:pt x="253" y="124"/>
                    </a:lnTo>
                    <a:lnTo>
                      <a:pt x="229" y="140"/>
                    </a:lnTo>
                    <a:lnTo>
                      <a:pt x="206" y="160"/>
                    </a:lnTo>
                    <a:lnTo>
                      <a:pt x="206" y="160"/>
                    </a:lnTo>
                    <a:lnTo>
                      <a:pt x="186" y="179"/>
                    </a:lnTo>
                    <a:lnTo>
                      <a:pt x="165" y="200"/>
                    </a:lnTo>
                    <a:lnTo>
                      <a:pt x="148" y="223"/>
                    </a:lnTo>
                    <a:lnTo>
                      <a:pt x="132" y="248"/>
                    </a:lnTo>
                    <a:lnTo>
                      <a:pt x="118" y="273"/>
                    </a:lnTo>
                    <a:lnTo>
                      <a:pt x="105" y="301"/>
                    </a:lnTo>
                    <a:lnTo>
                      <a:pt x="94" y="329"/>
                    </a:lnTo>
                    <a:lnTo>
                      <a:pt x="85" y="358"/>
                    </a:lnTo>
                    <a:lnTo>
                      <a:pt x="79" y="390"/>
                    </a:lnTo>
                    <a:lnTo>
                      <a:pt x="75" y="420"/>
                    </a:lnTo>
                    <a:lnTo>
                      <a:pt x="73" y="452"/>
                    </a:lnTo>
                    <a:lnTo>
                      <a:pt x="76" y="483"/>
                    </a:lnTo>
                    <a:lnTo>
                      <a:pt x="81" y="515"/>
                    </a:lnTo>
                    <a:lnTo>
                      <a:pt x="88" y="546"/>
                    </a:lnTo>
                    <a:lnTo>
                      <a:pt x="99" y="578"/>
                    </a:lnTo>
                    <a:lnTo>
                      <a:pt x="114" y="610"/>
                    </a:lnTo>
                    <a:lnTo>
                      <a:pt x="46" y="644"/>
                    </a:lnTo>
                    <a:close/>
                  </a:path>
                </a:pathLst>
              </a:custGeom>
              <a:solidFill>
                <a:srgbClr val="DEDEDE"/>
              </a:solidFill>
              <a:ln w="9525" cap="flat" cmpd="sng">
                <a:solidFill>
                  <a:srgbClr val="DEDED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1749" name="Google Shape;1749;p298"/>
              <p:cNvSpPr/>
              <p:nvPr/>
            </p:nvSpPr>
            <p:spPr>
              <a:xfrm>
                <a:off x="4679828" y="1794494"/>
                <a:ext cx="841375" cy="841374"/>
              </a:xfrm>
              <a:custGeom>
                <a:avLst/>
                <a:gdLst/>
                <a:ahLst/>
                <a:cxnLst/>
                <a:rect l="l" t="t" r="r" b="b"/>
                <a:pathLst>
                  <a:path w="530" h="530" extrusionOk="0">
                    <a:moveTo>
                      <a:pt x="530" y="264"/>
                    </a:moveTo>
                    <a:lnTo>
                      <a:pt x="530" y="264"/>
                    </a:lnTo>
                    <a:lnTo>
                      <a:pt x="529" y="292"/>
                    </a:lnTo>
                    <a:lnTo>
                      <a:pt x="525" y="318"/>
                    </a:lnTo>
                    <a:lnTo>
                      <a:pt x="519" y="344"/>
                    </a:lnTo>
                    <a:lnTo>
                      <a:pt x="510" y="368"/>
                    </a:lnTo>
                    <a:lnTo>
                      <a:pt x="499" y="391"/>
                    </a:lnTo>
                    <a:lnTo>
                      <a:pt x="486" y="412"/>
                    </a:lnTo>
                    <a:lnTo>
                      <a:pt x="470" y="433"/>
                    </a:lnTo>
                    <a:lnTo>
                      <a:pt x="453" y="453"/>
                    </a:lnTo>
                    <a:lnTo>
                      <a:pt x="434" y="469"/>
                    </a:lnTo>
                    <a:lnTo>
                      <a:pt x="414" y="484"/>
                    </a:lnTo>
                    <a:lnTo>
                      <a:pt x="392" y="497"/>
                    </a:lnTo>
                    <a:lnTo>
                      <a:pt x="369" y="509"/>
                    </a:lnTo>
                    <a:lnTo>
                      <a:pt x="345" y="517"/>
                    </a:lnTo>
                    <a:lnTo>
                      <a:pt x="319" y="525"/>
                    </a:lnTo>
                    <a:lnTo>
                      <a:pt x="293" y="529"/>
                    </a:lnTo>
                    <a:lnTo>
                      <a:pt x="266" y="530"/>
                    </a:lnTo>
                    <a:lnTo>
                      <a:pt x="266" y="530"/>
                    </a:lnTo>
                    <a:lnTo>
                      <a:pt x="239" y="529"/>
                    </a:lnTo>
                    <a:lnTo>
                      <a:pt x="213" y="525"/>
                    </a:lnTo>
                    <a:lnTo>
                      <a:pt x="187" y="517"/>
                    </a:lnTo>
                    <a:lnTo>
                      <a:pt x="162" y="509"/>
                    </a:lnTo>
                    <a:lnTo>
                      <a:pt x="139" y="497"/>
                    </a:lnTo>
                    <a:lnTo>
                      <a:pt x="118" y="484"/>
                    </a:lnTo>
                    <a:lnTo>
                      <a:pt x="98" y="469"/>
                    </a:lnTo>
                    <a:lnTo>
                      <a:pt x="78" y="453"/>
                    </a:lnTo>
                    <a:lnTo>
                      <a:pt x="60" y="433"/>
                    </a:lnTo>
                    <a:lnTo>
                      <a:pt x="46" y="412"/>
                    </a:lnTo>
                    <a:lnTo>
                      <a:pt x="33" y="391"/>
                    </a:lnTo>
                    <a:lnTo>
                      <a:pt x="22" y="368"/>
                    </a:lnTo>
                    <a:lnTo>
                      <a:pt x="13" y="344"/>
                    </a:lnTo>
                    <a:lnTo>
                      <a:pt x="6" y="318"/>
                    </a:lnTo>
                    <a:lnTo>
                      <a:pt x="1" y="292"/>
                    </a:lnTo>
                    <a:lnTo>
                      <a:pt x="0" y="264"/>
                    </a:lnTo>
                    <a:lnTo>
                      <a:pt x="0" y="264"/>
                    </a:lnTo>
                    <a:lnTo>
                      <a:pt x="1" y="237"/>
                    </a:lnTo>
                    <a:lnTo>
                      <a:pt x="6" y="211"/>
                    </a:lnTo>
                    <a:lnTo>
                      <a:pt x="13" y="185"/>
                    </a:lnTo>
                    <a:lnTo>
                      <a:pt x="22" y="161"/>
                    </a:lnTo>
                    <a:lnTo>
                      <a:pt x="33" y="138"/>
                    </a:lnTo>
                    <a:lnTo>
                      <a:pt x="46" y="116"/>
                    </a:lnTo>
                    <a:lnTo>
                      <a:pt x="60" y="96"/>
                    </a:lnTo>
                    <a:lnTo>
                      <a:pt x="78" y="78"/>
                    </a:lnTo>
                    <a:lnTo>
                      <a:pt x="98" y="60"/>
                    </a:lnTo>
                    <a:lnTo>
                      <a:pt x="118" y="45"/>
                    </a:lnTo>
                    <a:lnTo>
                      <a:pt x="139" y="32"/>
                    </a:lnTo>
                    <a:lnTo>
                      <a:pt x="162" y="20"/>
                    </a:lnTo>
                    <a:lnTo>
                      <a:pt x="187" y="12"/>
                    </a:lnTo>
                    <a:lnTo>
                      <a:pt x="213" y="4"/>
                    </a:lnTo>
                    <a:lnTo>
                      <a:pt x="239" y="1"/>
                    </a:lnTo>
                    <a:lnTo>
                      <a:pt x="266" y="0"/>
                    </a:lnTo>
                    <a:lnTo>
                      <a:pt x="266" y="0"/>
                    </a:lnTo>
                    <a:lnTo>
                      <a:pt x="293" y="1"/>
                    </a:lnTo>
                    <a:lnTo>
                      <a:pt x="319" y="4"/>
                    </a:lnTo>
                    <a:lnTo>
                      <a:pt x="345" y="12"/>
                    </a:lnTo>
                    <a:lnTo>
                      <a:pt x="369" y="20"/>
                    </a:lnTo>
                    <a:lnTo>
                      <a:pt x="392" y="32"/>
                    </a:lnTo>
                    <a:lnTo>
                      <a:pt x="414" y="45"/>
                    </a:lnTo>
                    <a:lnTo>
                      <a:pt x="434" y="60"/>
                    </a:lnTo>
                    <a:lnTo>
                      <a:pt x="453" y="78"/>
                    </a:lnTo>
                    <a:lnTo>
                      <a:pt x="470" y="96"/>
                    </a:lnTo>
                    <a:lnTo>
                      <a:pt x="486" y="116"/>
                    </a:lnTo>
                    <a:lnTo>
                      <a:pt x="499" y="138"/>
                    </a:lnTo>
                    <a:lnTo>
                      <a:pt x="510" y="161"/>
                    </a:lnTo>
                    <a:lnTo>
                      <a:pt x="519" y="185"/>
                    </a:lnTo>
                    <a:lnTo>
                      <a:pt x="525" y="211"/>
                    </a:lnTo>
                    <a:lnTo>
                      <a:pt x="529" y="237"/>
                    </a:lnTo>
                    <a:lnTo>
                      <a:pt x="530" y="264"/>
                    </a:lnTo>
                    <a:lnTo>
                      <a:pt x="530" y="264"/>
                    </a:lnTo>
                    <a:close/>
                  </a:path>
                </a:pathLst>
              </a:custGeom>
              <a:solidFill>
                <a:srgbClr val="DEDEDE"/>
              </a:solidFill>
              <a:ln w="38100" cap="flat" cmpd="sng">
                <a:solidFill>
                  <a:srgbClr val="DEDED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1750" name="Google Shape;1750;p298"/>
              <p:cNvSpPr/>
              <p:nvPr/>
            </p:nvSpPr>
            <p:spPr>
              <a:xfrm>
                <a:off x="5395787" y="1272207"/>
                <a:ext cx="420689" cy="423864"/>
              </a:xfrm>
              <a:custGeom>
                <a:avLst/>
                <a:gdLst/>
                <a:ahLst/>
                <a:cxnLst/>
                <a:rect l="l" t="t" r="r" b="b"/>
                <a:pathLst>
                  <a:path w="265" h="267" extrusionOk="0">
                    <a:moveTo>
                      <a:pt x="0" y="201"/>
                    </a:moveTo>
                    <a:lnTo>
                      <a:pt x="178" y="178"/>
                    </a:lnTo>
                    <a:lnTo>
                      <a:pt x="157" y="0"/>
                    </a:lnTo>
                    <a:lnTo>
                      <a:pt x="242" y="66"/>
                    </a:lnTo>
                    <a:lnTo>
                      <a:pt x="265" y="246"/>
                    </a:lnTo>
                    <a:lnTo>
                      <a:pt x="86" y="267"/>
                    </a:lnTo>
                    <a:lnTo>
                      <a:pt x="0" y="201"/>
                    </a:lnTo>
                    <a:close/>
                  </a:path>
                </a:pathLst>
              </a:custGeom>
              <a:solidFill>
                <a:srgbClr val="DEDEDE"/>
              </a:solidFill>
              <a:ln w="9525" cap="flat" cmpd="sng">
                <a:solidFill>
                  <a:srgbClr val="DEDED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grpSp>
        <p:grpSp>
          <p:nvGrpSpPr>
            <p:cNvPr id="1751" name="Google Shape;1751;p298"/>
            <p:cNvGrpSpPr/>
            <p:nvPr/>
          </p:nvGrpSpPr>
          <p:grpSpPr>
            <a:xfrm>
              <a:off x="3314508" y="4069360"/>
              <a:ext cx="310849" cy="469013"/>
              <a:chOff x="7069013" y="3940799"/>
              <a:chExt cx="989021" cy="1492245"/>
            </a:xfrm>
          </p:grpSpPr>
          <p:sp>
            <p:nvSpPr>
              <p:cNvPr id="1752" name="Google Shape;1752;p298"/>
              <p:cNvSpPr/>
              <p:nvPr/>
            </p:nvSpPr>
            <p:spPr>
              <a:xfrm>
                <a:off x="7183321" y="4055100"/>
                <a:ext cx="874713" cy="1200152"/>
              </a:xfrm>
              <a:custGeom>
                <a:avLst/>
                <a:gdLst/>
                <a:ahLst/>
                <a:cxnLst/>
                <a:rect l="l" t="t" r="r" b="b"/>
                <a:pathLst>
                  <a:path w="551" h="756" extrusionOk="0">
                    <a:moveTo>
                      <a:pt x="413" y="0"/>
                    </a:moveTo>
                    <a:lnTo>
                      <a:pt x="413" y="0"/>
                    </a:lnTo>
                    <a:lnTo>
                      <a:pt x="439" y="28"/>
                    </a:lnTo>
                    <a:lnTo>
                      <a:pt x="462" y="55"/>
                    </a:lnTo>
                    <a:lnTo>
                      <a:pt x="484" y="86"/>
                    </a:lnTo>
                    <a:lnTo>
                      <a:pt x="501" y="118"/>
                    </a:lnTo>
                    <a:lnTo>
                      <a:pt x="517" y="151"/>
                    </a:lnTo>
                    <a:lnTo>
                      <a:pt x="530" y="186"/>
                    </a:lnTo>
                    <a:lnTo>
                      <a:pt x="539" y="220"/>
                    </a:lnTo>
                    <a:lnTo>
                      <a:pt x="546" y="257"/>
                    </a:lnTo>
                    <a:lnTo>
                      <a:pt x="550" y="293"/>
                    </a:lnTo>
                    <a:lnTo>
                      <a:pt x="551" y="331"/>
                    </a:lnTo>
                    <a:lnTo>
                      <a:pt x="549" y="367"/>
                    </a:lnTo>
                    <a:lnTo>
                      <a:pt x="544" y="404"/>
                    </a:lnTo>
                    <a:lnTo>
                      <a:pt x="536" y="441"/>
                    </a:lnTo>
                    <a:lnTo>
                      <a:pt x="526" y="477"/>
                    </a:lnTo>
                    <a:lnTo>
                      <a:pt x="511" y="512"/>
                    </a:lnTo>
                    <a:lnTo>
                      <a:pt x="494" y="546"/>
                    </a:lnTo>
                    <a:lnTo>
                      <a:pt x="494" y="546"/>
                    </a:lnTo>
                    <a:lnTo>
                      <a:pt x="475" y="578"/>
                    </a:lnTo>
                    <a:lnTo>
                      <a:pt x="454" y="608"/>
                    </a:lnTo>
                    <a:lnTo>
                      <a:pt x="431" y="634"/>
                    </a:lnTo>
                    <a:lnTo>
                      <a:pt x="406" y="658"/>
                    </a:lnTo>
                    <a:lnTo>
                      <a:pt x="380" y="680"/>
                    </a:lnTo>
                    <a:lnTo>
                      <a:pt x="352" y="699"/>
                    </a:lnTo>
                    <a:lnTo>
                      <a:pt x="322" y="714"/>
                    </a:lnTo>
                    <a:lnTo>
                      <a:pt x="291" y="729"/>
                    </a:lnTo>
                    <a:lnTo>
                      <a:pt x="258" y="740"/>
                    </a:lnTo>
                    <a:lnTo>
                      <a:pt x="225" y="748"/>
                    </a:lnTo>
                    <a:lnTo>
                      <a:pt x="189" y="753"/>
                    </a:lnTo>
                    <a:lnTo>
                      <a:pt x="153" y="756"/>
                    </a:lnTo>
                    <a:lnTo>
                      <a:pt x="116" y="756"/>
                    </a:lnTo>
                    <a:lnTo>
                      <a:pt x="79" y="752"/>
                    </a:lnTo>
                    <a:lnTo>
                      <a:pt x="40" y="746"/>
                    </a:lnTo>
                    <a:lnTo>
                      <a:pt x="0" y="737"/>
                    </a:lnTo>
                    <a:lnTo>
                      <a:pt x="20" y="666"/>
                    </a:lnTo>
                    <a:lnTo>
                      <a:pt x="20" y="666"/>
                    </a:lnTo>
                    <a:lnTo>
                      <a:pt x="51" y="673"/>
                    </a:lnTo>
                    <a:lnTo>
                      <a:pt x="84" y="677"/>
                    </a:lnTo>
                    <a:lnTo>
                      <a:pt x="116" y="680"/>
                    </a:lnTo>
                    <a:lnTo>
                      <a:pt x="146" y="680"/>
                    </a:lnTo>
                    <a:lnTo>
                      <a:pt x="176" y="679"/>
                    </a:lnTo>
                    <a:lnTo>
                      <a:pt x="207" y="674"/>
                    </a:lnTo>
                    <a:lnTo>
                      <a:pt x="234" y="667"/>
                    </a:lnTo>
                    <a:lnTo>
                      <a:pt x="261" y="658"/>
                    </a:lnTo>
                    <a:lnTo>
                      <a:pt x="287" y="648"/>
                    </a:lnTo>
                    <a:lnTo>
                      <a:pt x="311" y="634"/>
                    </a:lnTo>
                    <a:lnTo>
                      <a:pt x="334" y="620"/>
                    </a:lnTo>
                    <a:lnTo>
                      <a:pt x="356" y="602"/>
                    </a:lnTo>
                    <a:lnTo>
                      <a:pt x="376" y="582"/>
                    </a:lnTo>
                    <a:lnTo>
                      <a:pt x="395" y="561"/>
                    </a:lnTo>
                    <a:lnTo>
                      <a:pt x="413" y="536"/>
                    </a:lnTo>
                    <a:lnTo>
                      <a:pt x="428" y="510"/>
                    </a:lnTo>
                    <a:lnTo>
                      <a:pt x="428" y="510"/>
                    </a:lnTo>
                    <a:lnTo>
                      <a:pt x="441" y="486"/>
                    </a:lnTo>
                    <a:lnTo>
                      <a:pt x="452" y="459"/>
                    </a:lnTo>
                    <a:lnTo>
                      <a:pt x="461" y="431"/>
                    </a:lnTo>
                    <a:lnTo>
                      <a:pt x="468" y="403"/>
                    </a:lnTo>
                    <a:lnTo>
                      <a:pt x="472" y="374"/>
                    </a:lnTo>
                    <a:lnTo>
                      <a:pt x="475" y="344"/>
                    </a:lnTo>
                    <a:lnTo>
                      <a:pt x="475" y="314"/>
                    </a:lnTo>
                    <a:lnTo>
                      <a:pt x="474" y="282"/>
                    </a:lnTo>
                    <a:lnTo>
                      <a:pt x="470" y="252"/>
                    </a:lnTo>
                    <a:lnTo>
                      <a:pt x="462" y="222"/>
                    </a:lnTo>
                    <a:lnTo>
                      <a:pt x="452" y="191"/>
                    </a:lnTo>
                    <a:lnTo>
                      <a:pt x="441" y="163"/>
                    </a:lnTo>
                    <a:lnTo>
                      <a:pt x="425" y="134"/>
                    </a:lnTo>
                    <a:lnTo>
                      <a:pt x="408" y="107"/>
                    </a:lnTo>
                    <a:lnTo>
                      <a:pt x="386" y="81"/>
                    </a:lnTo>
                    <a:lnTo>
                      <a:pt x="362" y="55"/>
                    </a:lnTo>
                    <a:lnTo>
                      <a:pt x="413" y="0"/>
                    </a:lnTo>
                    <a:close/>
                  </a:path>
                </a:pathLst>
              </a:custGeom>
              <a:solidFill>
                <a:srgbClr val="DEDEDE"/>
              </a:solidFill>
              <a:ln w="9525" cap="flat" cmpd="sng">
                <a:solidFill>
                  <a:srgbClr val="DEDED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1753" name="Google Shape;1753;p298"/>
              <p:cNvSpPr/>
              <p:nvPr/>
            </p:nvSpPr>
            <p:spPr>
              <a:xfrm>
                <a:off x="7132517" y="3940799"/>
                <a:ext cx="841374" cy="842963"/>
              </a:xfrm>
              <a:custGeom>
                <a:avLst/>
                <a:gdLst/>
                <a:ahLst/>
                <a:cxnLst/>
                <a:rect l="l" t="t" r="r" b="b"/>
                <a:pathLst>
                  <a:path w="530" h="531" extrusionOk="0">
                    <a:moveTo>
                      <a:pt x="16" y="355"/>
                    </a:moveTo>
                    <a:lnTo>
                      <a:pt x="16" y="355"/>
                    </a:lnTo>
                    <a:lnTo>
                      <a:pt x="9" y="329"/>
                    </a:lnTo>
                    <a:lnTo>
                      <a:pt x="3" y="304"/>
                    </a:lnTo>
                    <a:lnTo>
                      <a:pt x="0" y="278"/>
                    </a:lnTo>
                    <a:lnTo>
                      <a:pt x="0" y="252"/>
                    </a:lnTo>
                    <a:lnTo>
                      <a:pt x="3" y="226"/>
                    </a:lnTo>
                    <a:lnTo>
                      <a:pt x="9" y="200"/>
                    </a:lnTo>
                    <a:lnTo>
                      <a:pt x="16" y="176"/>
                    </a:lnTo>
                    <a:lnTo>
                      <a:pt x="26" y="153"/>
                    </a:lnTo>
                    <a:lnTo>
                      <a:pt x="37" y="130"/>
                    </a:lnTo>
                    <a:lnTo>
                      <a:pt x="52" y="110"/>
                    </a:lnTo>
                    <a:lnTo>
                      <a:pt x="67" y="89"/>
                    </a:lnTo>
                    <a:lnTo>
                      <a:pt x="86" y="71"/>
                    </a:lnTo>
                    <a:lnTo>
                      <a:pt x="105" y="54"/>
                    </a:lnTo>
                    <a:lnTo>
                      <a:pt x="126" y="39"/>
                    </a:lnTo>
                    <a:lnTo>
                      <a:pt x="151" y="26"/>
                    </a:lnTo>
                    <a:lnTo>
                      <a:pt x="175" y="16"/>
                    </a:lnTo>
                    <a:lnTo>
                      <a:pt x="175" y="16"/>
                    </a:lnTo>
                    <a:lnTo>
                      <a:pt x="201" y="9"/>
                    </a:lnTo>
                    <a:lnTo>
                      <a:pt x="227" y="3"/>
                    </a:lnTo>
                    <a:lnTo>
                      <a:pt x="254" y="0"/>
                    </a:lnTo>
                    <a:lnTo>
                      <a:pt x="280" y="0"/>
                    </a:lnTo>
                    <a:lnTo>
                      <a:pt x="305" y="3"/>
                    </a:lnTo>
                    <a:lnTo>
                      <a:pt x="331" y="9"/>
                    </a:lnTo>
                    <a:lnTo>
                      <a:pt x="355" y="16"/>
                    </a:lnTo>
                    <a:lnTo>
                      <a:pt x="378" y="26"/>
                    </a:lnTo>
                    <a:lnTo>
                      <a:pt x="401" y="38"/>
                    </a:lnTo>
                    <a:lnTo>
                      <a:pt x="422" y="52"/>
                    </a:lnTo>
                    <a:lnTo>
                      <a:pt x="441" y="68"/>
                    </a:lnTo>
                    <a:lnTo>
                      <a:pt x="460" y="87"/>
                    </a:lnTo>
                    <a:lnTo>
                      <a:pt x="477" y="105"/>
                    </a:lnTo>
                    <a:lnTo>
                      <a:pt x="491" y="127"/>
                    </a:lnTo>
                    <a:lnTo>
                      <a:pt x="504" y="151"/>
                    </a:lnTo>
                    <a:lnTo>
                      <a:pt x="514" y="176"/>
                    </a:lnTo>
                    <a:lnTo>
                      <a:pt x="514" y="176"/>
                    </a:lnTo>
                    <a:lnTo>
                      <a:pt x="523" y="202"/>
                    </a:lnTo>
                    <a:lnTo>
                      <a:pt x="527" y="227"/>
                    </a:lnTo>
                    <a:lnTo>
                      <a:pt x="530" y="255"/>
                    </a:lnTo>
                    <a:lnTo>
                      <a:pt x="530" y="281"/>
                    </a:lnTo>
                    <a:lnTo>
                      <a:pt x="527" y="305"/>
                    </a:lnTo>
                    <a:lnTo>
                      <a:pt x="522" y="331"/>
                    </a:lnTo>
                    <a:lnTo>
                      <a:pt x="514" y="355"/>
                    </a:lnTo>
                    <a:lnTo>
                      <a:pt x="504" y="378"/>
                    </a:lnTo>
                    <a:lnTo>
                      <a:pt x="493" y="401"/>
                    </a:lnTo>
                    <a:lnTo>
                      <a:pt x="479" y="423"/>
                    </a:lnTo>
                    <a:lnTo>
                      <a:pt x="463" y="442"/>
                    </a:lnTo>
                    <a:lnTo>
                      <a:pt x="445" y="460"/>
                    </a:lnTo>
                    <a:lnTo>
                      <a:pt x="425" y="477"/>
                    </a:lnTo>
                    <a:lnTo>
                      <a:pt x="404" y="492"/>
                    </a:lnTo>
                    <a:lnTo>
                      <a:pt x="379" y="505"/>
                    </a:lnTo>
                    <a:lnTo>
                      <a:pt x="355" y="515"/>
                    </a:lnTo>
                    <a:lnTo>
                      <a:pt x="355" y="515"/>
                    </a:lnTo>
                    <a:lnTo>
                      <a:pt x="329" y="523"/>
                    </a:lnTo>
                    <a:lnTo>
                      <a:pt x="303" y="528"/>
                    </a:lnTo>
                    <a:lnTo>
                      <a:pt x="277" y="531"/>
                    </a:lnTo>
                    <a:lnTo>
                      <a:pt x="251" y="531"/>
                    </a:lnTo>
                    <a:lnTo>
                      <a:pt x="226" y="528"/>
                    </a:lnTo>
                    <a:lnTo>
                      <a:pt x="200" y="522"/>
                    </a:lnTo>
                    <a:lnTo>
                      <a:pt x="175" y="515"/>
                    </a:lnTo>
                    <a:lnTo>
                      <a:pt x="152" y="505"/>
                    </a:lnTo>
                    <a:lnTo>
                      <a:pt x="129" y="493"/>
                    </a:lnTo>
                    <a:lnTo>
                      <a:pt x="109" y="479"/>
                    </a:lnTo>
                    <a:lnTo>
                      <a:pt x="89" y="463"/>
                    </a:lnTo>
                    <a:lnTo>
                      <a:pt x="70" y="446"/>
                    </a:lnTo>
                    <a:lnTo>
                      <a:pt x="53" y="426"/>
                    </a:lnTo>
                    <a:lnTo>
                      <a:pt x="39" y="404"/>
                    </a:lnTo>
                    <a:lnTo>
                      <a:pt x="26" y="380"/>
                    </a:lnTo>
                    <a:lnTo>
                      <a:pt x="16" y="355"/>
                    </a:lnTo>
                    <a:lnTo>
                      <a:pt x="16" y="355"/>
                    </a:lnTo>
                    <a:close/>
                  </a:path>
                </a:pathLst>
              </a:custGeom>
              <a:solidFill>
                <a:srgbClr val="DEDEDE"/>
              </a:solidFill>
              <a:ln w="38100" cap="flat" cmpd="sng">
                <a:solidFill>
                  <a:srgbClr val="DEDED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1754" name="Google Shape;1754;p298"/>
              <p:cNvSpPr/>
              <p:nvPr/>
            </p:nvSpPr>
            <p:spPr>
              <a:xfrm>
                <a:off x="7069013" y="4994892"/>
                <a:ext cx="417513" cy="438152"/>
              </a:xfrm>
              <a:custGeom>
                <a:avLst/>
                <a:gdLst/>
                <a:ahLst/>
                <a:cxnLst/>
                <a:rect l="l" t="t" r="r" b="b"/>
                <a:pathLst>
                  <a:path w="263" h="276" extrusionOk="0">
                    <a:moveTo>
                      <a:pt x="263" y="35"/>
                    </a:moveTo>
                    <a:lnTo>
                      <a:pt x="103" y="115"/>
                    </a:lnTo>
                    <a:lnTo>
                      <a:pt x="184" y="276"/>
                    </a:lnTo>
                    <a:lnTo>
                      <a:pt x="82" y="242"/>
                    </a:lnTo>
                    <a:lnTo>
                      <a:pt x="0" y="82"/>
                    </a:lnTo>
                    <a:lnTo>
                      <a:pt x="161" y="0"/>
                    </a:lnTo>
                    <a:lnTo>
                      <a:pt x="263" y="35"/>
                    </a:lnTo>
                    <a:close/>
                  </a:path>
                </a:pathLst>
              </a:custGeom>
              <a:solidFill>
                <a:srgbClr val="DEDEDE"/>
              </a:solidFill>
              <a:ln w="9525" cap="flat" cmpd="sng">
                <a:solidFill>
                  <a:srgbClr val="DEDED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8"/>
        <p:cNvGrpSpPr/>
        <p:nvPr/>
      </p:nvGrpSpPr>
      <p:grpSpPr>
        <a:xfrm>
          <a:off x="0" y="0"/>
          <a:ext cx="0" cy="0"/>
          <a:chOff x="0" y="0"/>
          <a:chExt cx="0" cy="0"/>
        </a:xfrm>
      </p:grpSpPr>
      <p:pic>
        <p:nvPicPr>
          <p:cNvPr id="1759" name="Google Shape;1759;p299"/>
          <p:cNvPicPr preferRelativeResize="0"/>
          <p:nvPr/>
        </p:nvPicPr>
        <p:blipFill rotWithShape="1">
          <a:blip r:embed="rId3">
            <a:alphaModFix/>
          </a:blip>
          <a:srcRect/>
          <a:stretch/>
        </p:blipFill>
        <p:spPr>
          <a:xfrm>
            <a:off x="4283614" y="1"/>
            <a:ext cx="4860392" cy="5143498"/>
          </a:xfrm>
          <a:prstGeom prst="rect">
            <a:avLst/>
          </a:prstGeom>
          <a:noFill/>
          <a:ln>
            <a:noFill/>
          </a:ln>
        </p:spPr>
      </p:pic>
      <p:sp>
        <p:nvSpPr>
          <p:cNvPr id="1760" name="Google Shape;1760;p299"/>
          <p:cNvSpPr/>
          <p:nvPr/>
        </p:nvSpPr>
        <p:spPr>
          <a:xfrm>
            <a:off x="953" y="0"/>
            <a:ext cx="285900" cy="2844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Arial"/>
              <a:ea typeface="Arial"/>
              <a:cs typeface="Arial"/>
              <a:sym typeface="Arial"/>
            </a:endParaRPr>
          </a:p>
        </p:txBody>
      </p:sp>
      <p:sp>
        <p:nvSpPr>
          <p:cNvPr id="1761" name="Google Shape;1761;p299"/>
          <p:cNvSpPr/>
          <p:nvPr/>
        </p:nvSpPr>
        <p:spPr>
          <a:xfrm>
            <a:off x="8857999" y="238"/>
            <a:ext cx="285900" cy="284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Arial"/>
              <a:ea typeface="Arial"/>
              <a:cs typeface="Arial"/>
              <a:sym typeface="Arial"/>
            </a:endParaRPr>
          </a:p>
        </p:txBody>
      </p:sp>
      <p:sp>
        <p:nvSpPr>
          <p:cNvPr id="1762" name="Google Shape;1762;p299"/>
          <p:cNvSpPr txBox="1"/>
          <p:nvPr/>
        </p:nvSpPr>
        <p:spPr>
          <a:xfrm>
            <a:off x="574879" y="1577578"/>
            <a:ext cx="3139800" cy="2539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 sz="3000">
                <a:solidFill>
                  <a:schemeClr val="dk1"/>
                </a:solidFill>
                <a:latin typeface="Georgia"/>
                <a:ea typeface="Georgia"/>
                <a:cs typeface="Georgia"/>
                <a:sym typeface="Georgia"/>
              </a:rPr>
              <a:t>PwC Baltijas uzņēmumu vadītāju aptauja 2024</a:t>
            </a:r>
            <a:endParaRPr sz="3000">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3000"/>
              <a:buFont typeface="Arial"/>
              <a:buNone/>
            </a:pPr>
            <a:endParaRPr sz="3000">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500"/>
              <a:buFont typeface="Arial"/>
              <a:buNone/>
            </a:pPr>
            <a:r>
              <a:rPr lang="en" sz="1500">
                <a:solidFill>
                  <a:schemeClr val="dk1"/>
                </a:solidFill>
              </a:rPr>
              <a:t>Marts</a:t>
            </a:r>
            <a:r>
              <a:rPr lang="en" sz="1500" b="0" i="0" u="none" strike="noStrike" cap="none">
                <a:solidFill>
                  <a:schemeClr val="dk1"/>
                </a:solidFill>
                <a:latin typeface="Arial"/>
                <a:ea typeface="Arial"/>
                <a:cs typeface="Arial"/>
                <a:sym typeface="Arial"/>
              </a:rPr>
              <a:t>, 2024</a:t>
            </a:r>
            <a:endParaRPr sz="1500" b="0" i="0" u="none" strike="noStrike" cap="none">
              <a:solidFill>
                <a:srgbClr val="000000"/>
              </a:solidFill>
              <a:latin typeface="Arial"/>
              <a:ea typeface="Arial"/>
              <a:cs typeface="Arial"/>
              <a:sym typeface="Arial"/>
            </a:endParaRPr>
          </a:p>
        </p:txBody>
      </p:sp>
      <p:sp>
        <p:nvSpPr>
          <p:cNvPr id="1763" name="Google Shape;1763;p299"/>
          <p:cNvSpPr/>
          <p:nvPr/>
        </p:nvSpPr>
        <p:spPr>
          <a:xfrm>
            <a:off x="289166" y="0"/>
            <a:ext cx="285900" cy="284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Arial"/>
              <a:ea typeface="Arial"/>
              <a:cs typeface="Arial"/>
              <a:sym typeface="Arial"/>
            </a:endParaRPr>
          </a:p>
        </p:txBody>
      </p:sp>
      <p:sp>
        <p:nvSpPr>
          <p:cNvPr id="1764" name="Google Shape;1764;p299"/>
          <p:cNvSpPr/>
          <p:nvPr/>
        </p:nvSpPr>
        <p:spPr>
          <a:xfrm>
            <a:off x="8572286" y="285989"/>
            <a:ext cx="285900" cy="2844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Arial"/>
              <a:ea typeface="Arial"/>
              <a:cs typeface="Arial"/>
              <a:sym typeface="Arial"/>
            </a:endParaRPr>
          </a:p>
        </p:txBody>
      </p:sp>
      <p:sp>
        <p:nvSpPr>
          <p:cNvPr id="1765" name="Google Shape;1765;p299"/>
          <p:cNvSpPr/>
          <p:nvPr/>
        </p:nvSpPr>
        <p:spPr>
          <a:xfrm>
            <a:off x="3997901" y="3146898"/>
            <a:ext cx="285900" cy="2844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Arial"/>
              <a:ea typeface="Arial"/>
              <a:cs typeface="Arial"/>
              <a:sym typeface="Arial"/>
            </a:endParaRPr>
          </a:p>
        </p:txBody>
      </p:sp>
      <p:pic>
        <p:nvPicPr>
          <p:cNvPr id="1766" name="Google Shape;1766;p299"/>
          <p:cNvPicPr preferRelativeResize="0"/>
          <p:nvPr/>
        </p:nvPicPr>
        <p:blipFill rotWithShape="1">
          <a:blip r:embed="rId4">
            <a:alphaModFix/>
          </a:blip>
          <a:srcRect/>
          <a:stretch/>
        </p:blipFill>
        <p:spPr>
          <a:xfrm>
            <a:off x="3126844" y="3431538"/>
            <a:ext cx="2282748" cy="1712060"/>
          </a:xfrm>
          <a:prstGeom prst="rect">
            <a:avLst/>
          </a:prstGeom>
          <a:noFill/>
          <a:ln>
            <a:noFill/>
          </a:ln>
        </p:spPr>
      </p:pic>
      <p:sp>
        <p:nvSpPr>
          <p:cNvPr id="1767" name="Google Shape;1767;p299"/>
          <p:cNvSpPr txBox="1"/>
          <p:nvPr/>
        </p:nvSpPr>
        <p:spPr>
          <a:xfrm>
            <a:off x="4580552" y="-585216"/>
            <a:ext cx="138600" cy="184800"/>
          </a:xfrm>
          <a:prstGeom prst="rect">
            <a:avLst/>
          </a:prstGeom>
          <a:noFill/>
          <a:ln>
            <a:noFill/>
          </a:ln>
        </p:spPr>
        <p:txBody>
          <a:bodyPr spcFirstLastPara="1" wrap="square" lIns="0" tIns="0" rIns="0" bIns="0" anchor="t" anchorCtr="0">
            <a:spAutoFit/>
          </a:bodyPr>
          <a:lstStyle/>
          <a:p>
            <a:pPr marL="139700" marR="0" lvl="0" indent="-6350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1"/>
        <p:cNvGrpSpPr/>
        <p:nvPr/>
      </p:nvGrpSpPr>
      <p:grpSpPr>
        <a:xfrm>
          <a:off x="0" y="0"/>
          <a:ext cx="0" cy="0"/>
          <a:chOff x="0" y="0"/>
          <a:chExt cx="0" cy="0"/>
        </a:xfrm>
      </p:grpSpPr>
      <p:sp>
        <p:nvSpPr>
          <p:cNvPr id="1772" name="Google Shape;1772;p300"/>
          <p:cNvSpPr/>
          <p:nvPr/>
        </p:nvSpPr>
        <p:spPr>
          <a:xfrm>
            <a:off x="4045713" y="2931500"/>
            <a:ext cx="3108900" cy="535800"/>
          </a:xfrm>
          <a:prstGeom prst="rect">
            <a:avLst/>
          </a:prstGeom>
          <a:solidFill>
            <a:srgbClr val="F2F2F2"/>
          </a:solidFill>
          <a:ln w="9525" cap="flat" cmpd="sng">
            <a:solidFill>
              <a:srgbClr val="979797"/>
            </a:solidFill>
            <a:prstDash val="dash"/>
            <a:round/>
            <a:headEnd type="none" w="sm" len="sm"/>
            <a:tailEnd type="none" w="sm" len="sm"/>
          </a:ln>
        </p:spPr>
        <p:txBody>
          <a:bodyPr spcFirstLastPara="1" wrap="square" lIns="27000" tIns="68575" rIns="45700" bIns="68575" anchor="b"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chemeClr val="dk1"/>
                </a:solidFill>
                <a:latin typeface="Helvetica Neue"/>
                <a:ea typeface="Helvetica Neue"/>
                <a:cs typeface="Helvetica Neue"/>
                <a:sym typeface="Helvetica Neue"/>
              </a:rPr>
              <a:t>69%</a:t>
            </a:r>
            <a:endParaRPr sz="1000" b="0" i="0" u="none" strike="noStrike" cap="none">
              <a:solidFill>
                <a:schemeClr val="dk1"/>
              </a:solidFill>
              <a:latin typeface="Helvetica Neue"/>
              <a:ea typeface="Helvetica Neue"/>
              <a:cs typeface="Helvetica Neue"/>
              <a:sym typeface="Helvetica Neue"/>
            </a:endParaRPr>
          </a:p>
        </p:txBody>
      </p:sp>
      <p:sp>
        <p:nvSpPr>
          <p:cNvPr id="1773" name="Google Shape;1773;p300"/>
          <p:cNvSpPr/>
          <p:nvPr/>
        </p:nvSpPr>
        <p:spPr>
          <a:xfrm>
            <a:off x="4182813" y="2254550"/>
            <a:ext cx="2971800" cy="535800"/>
          </a:xfrm>
          <a:prstGeom prst="rect">
            <a:avLst/>
          </a:prstGeom>
          <a:solidFill>
            <a:srgbClr val="F2F2F2"/>
          </a:solidFill>
          <a:ln w="9525" cap="flat" cmpd="sng">
            <a:solidFill>
              <a:srgbClr val="979797"/>
            </a:solidFill>
            <a:prstDash val="dash"/>
            <a:round/>
            <a:headEnd type="none" w="sm" len="sm"/>
            <a:tailEnd type="none" w="sm" len="sm"/>
          </a:ln>
        </p:spPr>
        <p:txBody>
          <a:bodyPr spcFirstLastPara="1" wrap="square" lIns="27000" tIns="68575" rIns="45700" bIns="68575" anchor="b"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chemeClr val="dk1"/>
                </a:solidFill>
                <a:latin typeface="Helvetica Neue"/>
                <a:ea typeface="Helvetica Neue"/>
                <a:cs typeface="Helvetica Neue"/>
                <a:sym typeface="Helvetica Neue"/>
              </a:rPr>
              <a:t>65%</a:t>
            </a:r>
            <a:endParaRPr sz="1000" b="0" i="0" u="none" strike="noStrike" cap="none">
              <a:solidFill>
                <a:schemeClr val="dk1"/>
              </a:solidFill>
              <a:latin typeface="Helvetica Neue"/>
              <a:ea typeface="Helvetica Neue"/>
              <a:cs typeface="Helvetica Neue"/>
              <a:sym typeface="Helvetica Neue"/>
            </a:endParaRPr>
          </a:p>
        </p:txBody>
      </p:sp>
      <p:sp>
        <p:nvSpPr>
          <p:cNvPr id="1774" name="Google Shape;1774;p300"/>
          <p:cNvSpPr/>
          <p:nvPr/>
        </p:nvSpPr>
        <p:spPr>
          <a:xfrm>
            <a:off x="3908613" y="1577600"/>
            <a:ext cx="3246000" cy="535800"/>
          </a:xfrm>
          <a:prstGeom prst="rect">
            <a:avLst/>
          </a:prstGeom>
          <a:solidFill>
            <a:srgbClr val="F2F2F2"/>
          </a:solidFill>
          <a:ln w="9525" cap="flat" cmpd="sng">
            <a:solidFill>
              <a:srgbClr val="979797"/>
            </a:solidFill>
            <a:prstDash val="dash"/>
            <a:round/>
            <a:headEnd type="none" w="sm" len="sm"/>
            <a:tailEnd type="none" w="sm" len="sm"/>
          </a:ln>
        </p:spPr>
        <p:txBody>
          <a:bodyPr spcFirstLastPara="1" wrap="square" lIns="27000" tIns="68575" rIns="45700" bIns="68575" anchor="b"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chemeClr val="dk1"/>
                </a:solidFill>
                <a:latin typeface="Helvetica Neue"/>
                <a:ea typeface="Helvetica Neue"/>
                <a:cs typeface="Helvetica Neue"/>
                <a:sym typeface="Helvetica Neue"/>
              </a:rPr>
              <a:t>71%</a:t>
            </a:r>
            <a:endParaRPr sz="1000" b="0" i="0" u="none" strike="noStrike" cap="none">
              <a:solidFill>
                <a:schemeClr val="dk1"/>
              </a:solidFill>
              <a:latin typeface="Helvetica Neue"/>
              <a:ea typeface="Helvetica Neue"/>
              <a:cs typeface="Helvetica Neue"/>
              <a:sym typeface="Helvetica Neue"/>
            </a:endParaRPr>
          </a:p>
        </p:txBody>
      </p:sp>
      <p:sp>
        <p:nvSpPr>
          <p:cNvPr id="1775" name="Google Shape;1775;p300"/>
          <p:cNvSpPr/>
          <p:nvPr/>
        </p:nvSpPr>
        <p:spPr>
          <a:xfrm>
            <a:off x="0" y="-3600"/>
            <a:ext cx="53700" cy="14598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6" name="Google Shape;1776;p300"/>
          <p:cNvSpPr txBox="1">
            <a:spLocks noGrp="1"/>
          </p:cNvSpPr>
          <p:nvPr>
            <p:ph type="title" idx="4294967295"/>
          </p:nvPr>
        </p:nvSpPr>
        <p:spPr>
          <a:xfrm>
            <a:off x="332175" y="504697"/>
            <a:ext cx="8479500" cy="378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Font typeface="Georgia"/>
              <a:buNone/>
            </a:pPr>
            <a:r>
              <a:rPr lang="en" sz="2000">
                <a:latin typeface="Helvetica Neue Light"/>
                <a:ea typeface="Helvetica Neue Light"/>
                <a:cs typeface="Helvetica Neue Light"/>
                <a:sym typeface="Helvetica Neue Light"/>
              </a:rPr>
              <a:t>Turpinās virzība pretī ilgtspējīgākai pieejai</a:t>
            </a:r>
            <a:endParaRPr sz="2000">
              <a:latin typeface="Helvetica Neue Light"/>
              <a:ea typeface="Helvetica Neue Light"/>
              <a:cs typeface="Helvetica Neue Light"/>
              <a:sym typeface="Helvetica Neue Light"/>
            </a:endParaRPr>
          </a:p>
        </p:txBody>
      </p:sp>
      <p:sp>
        <p:nvSpPr>
          <p:cNvPr id="1777" name="Google Shape;1777;p300"/>
          <p:cNvSpPr txBox="1">
            <a:spLocks noGrp="1"/>
          </p:cNvSpPr>
          <p:nvPr>
            <p:ph type="subTitle" idx="4294967295"/>
          </p:nvPr>
        </p:nvSpPr>
        <p:spPr>
          <a:xfrm>
            <a:off x="332175" y="1168950"/>
            <a:ext cx="8479500" cy="2112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000" b="1" i="0" u="none" strike="noStrike" cap="none">
                <a:solidFill>
                  <a:schemeClr val="dk1"/>
                </a:solidFill>
                <a:latin typeface="Helvetica Neue"/>
                <a:ea typeface="Helvetica Neue"/>
                <a:cs typeface="Helvetica Neue"/>
                <a:sym typeface="Helvetica Neue"/>
              </a:rPr>
              <a:t>J. </a:t>
            </a:r>
            <a:r>
              <a:rPr lang="en" sz="1000" b="0" i="0" u="none" strike="noStrike" cap="none">
                <a:solidFill>
                  <a:schemeClr val="dk1"/>
                </a:solidFill>
                <a:latin typeface="Helvetica Neue"/>
                <a:ea typeface="Helvetica Neue"/>
                <a:cs typeface="Helvetica Neue"/>
                <a:sym typeface="Helvetica Neue"/>
              </a:rPr>
              <a:t>Vai </a:t>
            </a:r>
            <a:r>
              <a:rPr lang="en" sz="1000">
                <a:latin typeface="Helvetica Neue"/>
                <a:ea typeface="Helvetica Neue"/>
                <a:cs typeface="Helvetica Neue"/>
                <a:sym typeface="Helvetica Neue"/>
              </a:rPr>
              <a:t>J</a:t>
            </a:r>
            <a:r>
              <a:rPr lang="en" sz="1000" b="0" i="0" u="none" strike="noStrike" cap="none">
                <a:solidFill>
                  <a:schemeClr val="dk1"/>
                </a:solidFill>
                <a:latin typeface="Helvetica Neue"/>
                <a:ea typeface="Helvetica Neue"/>
                <a:cs typeface="Helvetica Neue"/>
                <a:sym typeface="Helvetica Neue"/>
              </a:rPr>
              <a:t>ūsu uzņēmums ir izstrādājis pārveides plānu ilgtspējīgai attīstībai?</a:t>
            </a:r>
            <a:endParaRPr sz="1000" b="0" i="0" u="none" strike="noStrike" cap="none">
              <a:solidFill>
                <a:schemeClr val="dk1"/>
              </a:solidFill>
              <a:latin typeface="Helvetica Neue"/>
              <a:ea typeface="Helvetica Neue"/>
              <a:cs typeface="Helvetica Neue"/>
              <a:sym typeface="Helvetica Neue"/>
            </a:endParaRPr>
          </a:p>
        </p:txBody>
      </p:sp>
      <p:sp>
        <p:nvSpPr>
          <p:cNvPr id="1778" name="Google Shape;1778;p300"/>
          <p:cNvSpPr/>
          <p:nvPr/>
        </p:nvSpPr>
        <p:spPr>
          <a:xfrm>
            <a:off x="8765990" y="1"/>
            <a:ext cx="189000" cy="1890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79" name="Google Shape;1779;p300"/>
          <p:cNvPicPr preferRelativeResize="0"/>
          <p:nvPr/>
        </p:nvPicPr>
        <p:blipFill rotWithShape="1">
          <a:blip r:embed="rId3">
            <a:alphaModFix/>
          </a:blip>
          <a:srcRect/>
          <a:stretch/>
        </p:blipFill>
        <p:spPr>
          <a:xfrm rot="5400000">
            <a:off x="8954995" y="378000"/>
            <a:ext cx="189000" cy="189000"/>
          </a:xfrm>
          <a:prstGeom prst="rect">
            <a:avLst/>
          </a:prstGeom>
          <a:noFill/>
          <a:ln>
            <a:noFill/>
          </a:ln>
        </p:spPr>
      </p:pic>
      <p:sp>
        <p:nvSpPr>
          <p:cNvPr id="1780" name="Google Shape;1780;p300"/>
          <p:cNvSpPr/>
          <p:nvPr/>
        </p:nvSpPr>
        <p:spPr>
          <a:xfrm>
            <a:off x="8954990" y="189001"/>
            <a:ext cx="189000" cy="1890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1" name="Google Shape;1781;p300"/>
          <p:cNvSpPr txBox="1"/>
          <p:nvPr/>
        </p:nvSpPr>
        <p:spPr>
          <a:xfrm>
            <a:off x="332164" y="4869180"/>
            <a:ext cx="41052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rgbClr val="000000"/>
                </a:solidFill>
                <a:latin typeface="Helvetica Neue"/>
                <a:ea typeface="Helvetica Neue"/>
                <a:cs typeface="Helvetica Neue"/>
                <a:sym typeface="Helvetica Neue"/>
              </a:rPr>
              <a:t>PwC Baltijas uzņēmumu vadītāju aptauja 2024</a:t>
            </a:r>
            <a:endParaRPr sz="1100" b="0" i="0" u="none" strike="noStrike" cap="none">
              <a:solidFill>
                <a:srgbClr val="000000"/>
              </a:solidFill>
              <a:latin typeface="Helvetica Neue"/>
              <a:ea typeface="Helvetica Neue"/>
              <a:cs typeface="Helvetica Neue"/>
              <a:sym typeface="Helvetica Neue"/>
            </a:endParaRPr>
          </a:p>
        </p:txBody>
      </p:sp>
      <p:sp>
        <p:nvSpPr>
          <p:cNvPr id="1782" name="Google Shape;1782;p300"/>
          <p:cNvSpPr txBox="1">
            <a:spLocks noGrp="1"/>
          </p:cNvSpPr>
          <p:nvPr>
            <p:ph type="sldNum" idx="12"/>
          </p:nvPr>
        </p:nvSpPr>
        <p:spPr>
          <a:xfrm>
            <a:off x="6163488" y="4869180"/>
            <a:ext cx="2648100" cy="102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600"/>
              <a:buNone/>
            </a:pPr>
            <a:fld id="{00000000-1234-1234-1234-123412341234}" type="slidenum">
              <a:rPr lang="en"/>
              <a:t>4</a:t>
            </a:fld>
            <a:endParaRPr/>
          </a:p>
        </p:txBody>
      </p:sp>
      <p:sp>
        <p:nvSpPr>
          <p:cNvPr id="1783" name="Google Shape;1783;p300"/>
          <p:cNvSpPr/>
          <p:nvPr/>
        </p:nvSpPr>
        <p:spPr>
          <a:xfrm>
            <a:off x="2582629" y="3637315"/>
            <a:ext cx="108000" cy="108000"/>
          </a:xfrm>
          <a:prstGeom prst="rect">
            <a:avLst/>
          </a:prstGeom>
          <a:solidFill>
            <a:schemeClr val="accent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Helvetica Neue"/>
              <a:ea typeface="Helvetica Neue"/>
              <a:cs typeface="Helvetica Neue"/>
              <a:sym typeface="Helvetica Neue"/>
            </a:endParaRPr>
          </a:p>
        </p:txBody>
      </p:sp>
      <p:sp>
        <p:nvSpPr>
          <p:cNvPr id="1784" name="Google Shape;1784;p300"/>
          <p:cNvSpPr txBox="1"/>
          <p:nvPr/>
        </p:nvSpPr>
        <p:spPr>
          <a:xfrm>
            <a:off x="2765488" y="3633600"/>
            <a:ext cx="13521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700"/>
              <a:buFont typeface="Arial"/>
              <a:buNone/>
            </a:pPr>
            <a:r>
              <a:rPr lang="en" sz="700" b="0" i="0" u="none" strike="noStrike" cap="none">
                <a:solidFill>
                  <a:schemeClr val="dk1"/>
                </a:solidFill>
                <a:latin typeface="Helvetica Neue"/>
                <a:ea typeface="Helvetica Neue"/>
                <a:cs typeface="Helvetica Neue"/>
                <a:sym typeface="Helvetica Neue"/>
              </a:rPr>
              <a:t>Nē, mans uzņēmums nav izstrādājis šādu plānu</a:t>
            </a:r>
            <a:endParaRPr sz="700" b="0" i="0" u="none" strike="noStrike" cap="none">
              <a:solidFill>
                <a:schemeClr val="dk1"/>
              </a:solidFill>
              <a:latin typeface="Helvetica Neue"/>
              <a:ea typeface="Helvetica Neue"/>
              <a:cs typeface="Helvetica Neue"/>
              <a:sym typeface="Helvetica Neue"/>
            </a:endParaRPr>
          </a:p>
        </p:txBody>
      </p:sp>
      <p:sp>
        <p:nvSpPr>
          <p:cNvPr id="1785" name="Google Shape;1785;p300"/>
          <p:cNvSpPr/>
          <p:nvPr/>
        </p:nvSpPr>
        <p:spPr>
          <a:xfrm>
            <a:off x="4045698" y="3637315"/>
            <a:ext cx="108000" cy="108000"/>
          </a:xfrm>
          <a:prstGeom prst="rect">
            <a:avLst/>
          </a:prstGeom>
          <a:solidFill>
            <a:schemeClr val="l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Helvetica Neue"/>
              <a:ea typeface="Helvetica Neue"/>
              <a:cs typeface="Helvetica Neue"/>
              <a:sym typeface="Helvetica Neue"/>
            </a:endParaRPr>
          </a:p>
        </p:txBody>
      </p:sp>
      <p:sp>
        <p:nvSpPr>
          <p:cNvPr id="1786" name="Google Shape;1786;p300"/>
          <p:cNvSpPr txBox="1"/>
          <p:nvPr/>
        </p:nvSpPr>
        <p:spPr>
          <a:xfrm>
            <a:off x="4228564" y="3633600"/>
            <a:ext cx="1302600" cy="323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700"/>
              <a:buFont typeface="Arial"/>
              <a:buNone/>
            </a:pPr>
            <a:r>
              <a:rPr lang="en" sz="700" b="0" i="0" u="none" strike="noStrike" cap="none">
                <a:solidFill>
                  <a:schemeClr val="dk1"/>
                </a:solidFill>
                <a:latin typeface="Helvetica Neue"/>
                <a:ea typeface="Helvetica Neue"/>
                <a:cs typeface="Helvetica Neue"/>
                <a:sym typeface="Helvetica Neue"/>
              </a:rPr>
              <a:t>Nē, bet mans uzņēmums strādā pie šāda plāna izveides </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Helvetica Neue"/>
              <a:ea typeface="Helvetica Neue"/>
              <a:cs typeface="Helvetica Neue"/>
              <a:sym typeface="Helvetica Neue"/>
            </a:endParaRPr>
          </a:p>
        </p:txBody>
      </p:sp>
      <p:sp>
        <p:nvSpPr>
          <p:cNvPr id="1787" name="Google Shape;1787;p300"/>
          <p:cNvSpPr txBox="1"/>
          <p:nvPr/>
        </p:nvSpPr>
        <p:spPr>
          <a:xfrm>
            <a:off x="1917088" y="1649525"/>
            <a:ext cx="490200" cy="138600"/>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chemeClr val="dk1"/>
              </a:buClr>
              <a:buSzPts val="800"/>
              <a:buFont typeface="Arial"/>
              <a:buNone/>
            </a:pPr>
            <a:r>
              <a:rPr lang="en" sz="900" b="1" i="0" u="none" strike="noStrike" cap="none">
                <a:solidFill>
                  <a:schemeClr val="dk1"/>
                </a:solidFill>
                <a:latin typeface="Helvetica Neue"/>
                <a:ea typeface="Helvetica Neue"/>
                <a:cs typeface="Helvetica Neue"/>
                <a:sym typeface="Helvetica Neue"/>
              </a:rPr>
              <a:t>Latvija</a:t>
            </a:r>
            <a:endParaRPr sz="900" b="1" i="0" u="none" strike="noStrike" cap="none">
              <a:solidFill>
                <a:schemeClr val="dk1"/>
              </a:solidFill>
              <a:latin typeface="Helvetica Neue"/>
              <a:ea typeface="Helvetica Neue"/>
              <a:cs typeface="Helvetica Neue"/>
              <a:sym typeface="Helvetica Neue"/>
            </a:endParaRPr>
          </a:p>
        </p:txBody>
      </p:sp>
      <p:sp>
        <p:nvSpPr>
          <p:cNvPr id="1788" name="Google Shape;1788;p300"/>
          <p:cNvSpPr txBox="1"/>
          <p:nvPr/>
        </p:nvSpPr>
        <p:spPr>
          <a:xfrm>
            <a:off x="1917088" y="2326424"/>
            <a:ext cx="490200" cy="138600"/>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chemeClr val="dk1"/>
              </a:buClr>
              <a:buSzPts val="800"/>
              <a:buFont typeface="Arial"/>
              <a:buNone/>
            </a:pPr>
            <a:r>
              <a:rPr lang="en" sz="900" b="1" i="0" u="none" strike="noStrike" cap="none">
                <a:solidFill>
                  <a:schemeClr val="dk1"/>
                </a:solidFill>
                <a:latin typeface="Helvetica Neue"/>
                <a:ea typeface="Helvetica Neue"/>
                <a:cs typeface="Helvetica Neue"/>
                <a:sym typeface="Helvetica Neue"/>
              </a:rPr>
              <a:t>Lietuva</a:t>
            </a:r>
            <a:endParaRPr sz="900" b="1" i="0" u="none" strike="noStrike" cap="none">
              <a:solidFill>
                <a:schemeClr val="dk1"/>
              </a:solidFill>
              <a:latin typeface="Helvetica Neue"/>
              <a:ea typeface="Helvetica Neue"/>
              <a:cs typeface="Helvetica Neue"/>
              <a:sym typeface="Helvetica Neue"/>
            </a:endParaRPr>
          </a:p>
        </p:txBody>
      </p:sp>
      <p:sp>
        <p:nvSpPr>
          <p:cNvPr id="1789" name="Google Shape;1789;p300"/>
          <p:cNvSpPr txBox="1"/>
          <p:nvPr/>
        </p:nvSpPr>
        <p:spPr>
          <a:xfrm>
            <a:off x="1917088" y="3003399"/>
            <a:ext cx="490200" cy="138600"/>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chemeClr val="dk1"/>
              </a:buClr>
              <a:buSzPts val="800"/>
              <a:buFont typeface="Arial"/>
              <a:buNone/>
            </a:pPr>
            <a:r>
              <a:rPr lang="en" sz="900" b="1" i="0" u="none" strike="noStrike" cap="none">
                <a:solidFill>
                  <a:schemeClr val="dk1"/>
                </a:solidFill>
                <a:latin typeface="Helvetica Neue"/>
                <a:ea typeface="Helvetica Neue"/>
                <a:cs typeface="Helvetica Neue"/>
                <a:sym typeface="Helvetica Neue"/>
              </a:rPr>
              <a:t>Igaunija</a:t>
            </a:r>
            <a:endParaRPr sz="900" b="1" i="0" u="none" strike="noStrike" cap="none">
              <a:solidFill>
                <a:schemeClr val="dk1"/>
              </a:solidFill>
              <a:latin typeface="Helvetica Neue"/>
              <a:ea typeface="Helvetica Neue"/>
              <a:cs typeface="Helvetica Neue"/>
              <a:sym typeface="Helvetica Neue"/>
            </a:endParaRPr>
          </a:p>
        </p:txBody>
      </p:sp>
      <p:sp>
        <p:nvSpPr>
          <p:cNvPr id="1790" name="Google Shape;1790;p300"/>
          <p:cNvSpPr/>
          <p:nvPr/>
        </p:nvSpPr>
        <p:spPr>
          <a:xfrm>
            <a:off x="2582618" y="1577678"/>
            <a:ext cx="1326000" cy="266700"/>
          </a:xfrm>
          <a:prstGeom prst="rect">
            <a:avLst/>
          </a:prstGeom>
          <a:solidFill>
            <a:schemeClr val="accent6"/>
          </a:solidFill>
          <a:ln>
            <a:noFill/>
          </a:ln>
        </p:spPr>
        <p:txBody>
          <a:bodyPr spcFirstLastPara="1" wrap="square" lIns="27000" tIns="68575" rIns="45700" bIns="68575"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b="1" i="0" u="none" strike="noStrike" cap="none">
                <a:solidFill>
                  <a:schemeClr val="lt1"/>
                </a:solidFill>
                <a:latin typeface="Helvetica Neue"/>
                <a:ea typeface="Helvetica Neue"/>
                <a:cs typeface="Helvetica Neue"/>
                <a:sym typeface="Helvetica Neue"/>
              </a:rPr>
              <a:t>29%</a:t>
            </a:r>
            <a:endParaRPr sz="1000" b="1" i="0" u="none" strike="noStrike" cap="none">
              <a:solidFill>
                <a:schemeClr val="lt1"/>
              </a:solidFill>
              <a:latin typeface="Helvetica Neue"/>
              <a:ea typeface="Helvetica Neue"/>
              <a:cs typeface="Helvetica Neue"/>
              <a:sym typeface="Helvetica Neue"/>
            </a:endParaRPr>
          </a:p>
        </p:txBody>
      </p:sp>
      <p:sp>
        <p:nvSpPr>
          <p:cNvPr id="1791" name="Google Shape;1791;p300"/>
          <p:cNvSpPr/>
          <p:nvPr/>
        </p:nvSpPr>
        <p:spPr>
          <a:xfrm>
            <a:off x="3908618" y="1577678"/>
            <a:ext cx="1828800" cy="266700"/>
          </a:xfrm>
          <a:prstGeom prst="rect">
            <a:avLst/>
          </a:prstGeom>
          <a:solidFill>
            <a:schemeClr val="lt2"/>
          </a:solidFill>
          <a:ln>
            <a:noFill/>
          </a:ln>
        </p:spPr>
        <p:txBody>
          <a:bodyPr spcFirstLastPara="1" wrap="square" lIns="27000" tIns="68575" rIns="45700" bIns="68575"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b="1" i="0" u="none" strike="noStrike" cap="none">
                <a:solidFill>
                  <a:schemeClr val="dk1"/>
                </a:solidFill>
                <a:latin typeface="Helvetica Neue"/>
                <a:ea typeface="Helvetica Neue"/>
                <a:cs typeface="Helvetica Neue"/>
                <a:sym typeface="Helvetica Neue"/>
              </a:rPr>
              <a:t>40%</a:t>
            </a:r>
            <a:endParaRPr sz="1000" b="1" i="0" u="none" strike="noStrike" cap="none">
              <a:solidFill>
                <a:schemeClr val="dk1"/>
              </a:solidFill>
              <a:latin typeface="Helvetica Neue"/>
              <a:ea typeface="Helvetica Neue"/>
              <a:cs typeface="Helvetica Neue"/>
              <a:sym typeface="Helvetica Neue"/>
            </a:endParaRPr>
          </a:p>
        </p:txBody>
      </p:sp>
      <p:sp>
        <p:nvSpPr>
          <p:cNvPr id="1792" name="Google Shape;1792;p300"/>
          <p:cNvSpPr/>
          <p:nvPr/>
        </p:nvSpPr>
        <p:spPr>
          <a:xfrm>
            <a:off x="2582618" y="2254564"/>
            <a:ext cx="1600200" cy="266700"/>
          </a:xfrm>
          <a:prstGeom prst="rect">
            <a:avLst/>
          </a:prstGeom>
          <a:solidFill>
            <a:schemeClr val="accent6"/>
          </a:solidFill>
          <a:ln>
            <a:noFill/>
          </a:ln>
        </p:spPr>
        <p:txBody>
          <a:bodyPr spcFirstLastPara="1" wrap="square" lIns="27000" tIns="68575" rIns="45700" bIns="68575"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b="1" i="0" u="none" strike="noStrike" cap="none">
                <a:solidFill>
                  <a:schemeClr val="lt1"/>
                </a:solidFill>
                <a:latin typeface="Helvetica Neue"/>
                <a:ea typeface="Helvetica Neue"/>
                <a:cs typeface="Helvetica Neue"/>
                <a:sym typeface="Helvetica Neue"/>
              </a:rPr>
              <a:t>35%</a:t>
            </a:r>
            <a:endParaRPr sz="1000" b="1" i="0" u="none" strike="noStrike" cap="none">
              <a:solidFill>
                <a:schemeClr val="lt1"/>
              </a:solidFill>
              <a:latin typeface="Helvetica Neue"/>
              <a:ea typeface="Helvetica Neue"/>
              <a:cs typeface="Helvetica Neue"/>
              <a:sym typeface="Helvetica Neue"/>
            </a:endParaRPr>
          </a:p>
        </p:txBody>
      </p:sp>
      <p:sp>
        <p:nvSpPr>
          <p:cNvPr id="1793" name="Google Shape;1793;p300"/>
          <p:cNvSpPr/>
          <p:nvPr/>
        </p:nvSpPr>
        <p:spPr>
          <a:xfrm>
            <a:off x="4182817" y="2254564"/>
            <a:ext cx="2011800" cy="266700"/>
          </a:xfrm>
          <a:prstGeom prst="rect">
            <a:avLst/>
          </a:prstGeom>
          <a:solidFill>
            <a:schemeClr val="lt2"/>
          </a:solidFill>
          <a:ln>
            <a:noFill/>
          </a:ln>
        </p:spPr>
        <p:txBody>
          <a:bodyPr spcFirstLastPara="1" wrap="square" lIns="0" tIns="68575" rIns="45700" bIns="68575"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b="1" i="0" u="none" strike="noStrike" cap="none">
                <a:solidFill>
                  <a:schemeClr val="dk1"/>
                </a:solidFill>
                <a:latin typeface="Helvetica Neue"/>
                <a:ea typeface="Helvetica Neue"/>
                <a:cs typeface="Helvetica Neue"/>
                <a:sym typeface="Helvetica Neue"/>
              </a:rPr>
              <a:t>44%</a:t>
            </a:r>
            <a:endParaRPr sz="1000" b="1" i="0" u="none" strike="noStrike" cap="none">
              <a:solidFill>
                <a:schemeClr val="dk1"/>
              </a:solidFill>
              <a:latin typeface="Helvetica Neue"/>
              <a:ea typeface="Helvetica Neue"/>
              <a:cs typeface="Helvetica Neue"/>
              <a:sym typeface="Helvetica Neue"/>
            </a:endParaRPr>
          </a:p>
        </p:txBody>
      </p:sp>
      <p:sp>
        <p:nvSpPr>
          <p:cNvPr id="1794" name="Google Shape;1794;p300"/>
          <p:cNvSpPr/>
          <p:nvPr/>
        </p:nvSpPr>
        <p:spPr>
          <a:xfrm>
            <a:off x="2582618" y="2931516"/>
            <a:ext cx="1463100" cy="266700"/>
          </a:xfrm>
          <a:prstGeom prst="rect">
            <a:avLst/>
          </a:prstGeom>
          <a:solidFill>
            <a:schemeClr val="accent6"/>
          </a:solidFill>
          <a:ln>
            <a:noFill/>
          </a:ln>
        </p:spPr>
        <p:txBody>
          <a:bodyPr spcFirstLastPara="1" wrap="square" lIns="27000" tIns="68575" rIns="45700" bIns="68575"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b="1" i="0" u="none" strike="noStrike" cap="none">
                <a:solidFill>
                  <a:schemeClr val="lt1"/>
                </a:solidFill>
                <a:latin typeface="Helvetica Neue"/>
                <a:ea typeface="Helvetica Neue"/>
                <a:cs typeface="Helvetica Neue"/>
                <a:sym typeface="Helvetica Neue"/>
              </a:rPr>
              <a:t>32%</a:t>
            </a:r>
            <a:endParaRPr sz="1000" b="1" i="0" u="none" strike="noStrike" cap="none">
              <a:solidFill>
                <a:schemeClr val="lt1"/>
              </a:solidFill>
              <a:latin typeface="Helvetica Neue"/>
              <a:ea typeface="Helvetica Neue"/>
              <a:cs typeface="Helvetica Neue"/>
              <a:sym typeface="Helvetica Neue"/>
            </a:endParaRPr>
          </a:p>
        </p:txBody>
      </p:sp>
      <p:sp>
        <p:nvSpPr>
          <p:cNvPr id="1795" name="Google Shape;1795;p300"/>
          <p:cNvSpPr/>
          <p:nvPr/>
        </p:nvSpPr>
        <p:spPr>
          <a:xfrm>
            <a:off x="4045708" y="2931516"/>
            <a:ext cx="1874400" cy="266700"/>
          </a:xfrm>
          <a:prstGeom prst="rect">
            <a:avLst/>
          </a:prstGeom>
          <a:solidFill>
            <a:schemeClr val="lt2"/>
          </a:solidFill>
          <a:ln>
            <a:noFill/>
          </a:ln>
        </p:spPr>
        <p:txBody>
          <a:bodyPr spcFirstLastPara="1" wrap="square" lIns="0" tIns="68575" rIns="45700" bIns="68575"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b="1" i="0" u="none" strike="noStrike" cap="none">
                <a:solidFill>
                  <a:schemeClr val="dk1"/>
                </a:solidFill>
                <a:latin typeface="Helvetica Neue"/>
                <a:ea typeface="Helvetica Neue"/>
                <a:cs typeface="Helvetica Neue"/>
                <a:sym typeface="Helvetica Neue"/>
              </a:rPr>
              <a:t>41%</a:t>
            </a:r>
            <a:endParaRPr sz="1000" b="1" i="0" u="none" strike="noStrike" cap="none">
              <a:solidFill>
                <a:schemeClr val="dk1"/>
              </a:solidFill>
              <a:latin typeface="Helvetica Neue"/>
              <a:ea typeface="Helvetica Neue"/>
              <a:cs typeface="Helvetica Neue"/>
              <a:sym typeface="Helvetica Neue"/>
            </a:endParaRPr>
          </a:p>
        </p:txBody>
      </p:sp>
      <p:sp>
        <p:nvSpPr>
          <p:cNvPr id="1796" name="Google Shape;1796;p300"/>
          <p:cNvSpPr/>
          <p:nvPr/>
        </p:nvSpPr>
        <p:spPr>
          <a:xfrm>
            <a:off x="5737423" y="3641609"/>
            <a:ext cx="108000" cy="1080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Helvetica Neue"/>
              <a:ea typeface="Helvetica Neue"/>
              <a:cs typeface="Helvetica Neue"/>
              <a:sym typeface="Helvetica Neue"/>
            </a:endParaRPr>
          </a:p>
        </p:txBody>
      </p:sp>
      <p:sp>
        <p:nvSpPr>
          <p:cNvPr id="1797" name="Google Shape;1797;p300"/>
          <p:cNvSpPr txBox="1"/>
          <p:nvPr/>
        </p:nvSpPr>
        <p:spPr>
          <a:xfrm>
            <a:off x="5920287" y="3637894"/>
            <a:ext cx="15291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700"/>
              <a:buFont typeface="Arial"/>
              <a:buNone/>
            </a:pPr>
            <a:r>
              <a:rPr lang="en" sz="700" b="0" i="0" u="none" strike="noStrike" cap="none">
                <a:solidFill>
                  <a:schemeClr val="dk1"/>
                </a:solidFill>
                <a:latin typeface="Helvetica Neue"/>
                <a:ea typeface="Helvetica Neue"/>
                <a:cs typeface="Helvetica Neue"/>
                <a:sym typeface="Helvetica Neue"/>
              </a:rPr>
              <a:t>Jā, mans uzņēmums ir izstrādājis šādu plānu</a:t>
            </a:r>
            <a:endParaRPr sz="700" b="0" i="0" u="none" strike="noStrike" cap="none">
              <a:solidFill>
                <a:schemeClr val="dk1"/>
              </a:solidFill>
              <a:latin typeface="Helvetica Neue"/>
              <a:ea typeface="Helvetica Neue"/>
              <a:cs typeface="Helvetica Neue"/>
              <a:sym typeface="Helvetica Neue"/>
            </a:endParaRPr>
          </a:p>
        </p:txBody>
      </p:sp>
      <p:sp>
        <p:nvSpPr>
          <p:cNvPr id="1798" name="Google Shape;1798;p300"/>
          <p:cNvSpPr/>
          <p:nvPr/>
        </p:nvSpPr>
        <p:spPr>
          <a:xfrm>
            <a:off x="5737418" y="1577603"/>
            <a:ext cx="1417200" cy="266700"/>
          </a:xfrm>
          <a:prstGeom prst="rect">
            <a:avLst/>
          </a:prstGeom>
          <a:solidFill>
            <a:schemeClr val="accent1"/>
          </a:solidFill>
          <a:ln>
            <a:noFill/>
          </a:ln>
        </p:spPr>
        <p:txBody>
          <a:bodyPr spcFirstLastPara="1" wrap="square" lIns="27000" tIns="68575" rIns="45700" bIns="68575"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b="1" i="0" u="none" strike="noStrike" cap="none">
                <a:solidFill>
                  <a:schemeClr val="lt1"/>
                </a:solidFill>
                <a:latin typeface="Helvetica Neue"/>
                <a:ea typeface="Helvetica Neue"/>
                <a:cs typeface="Helvetica Neue"/>
                <a:sym typeface="Helvetica Neue"/>
              </a:rPr>
              <a:t>31%</a:t>
            </a:r>
            <a:endParaRPr sz="1000" b="1" i="0" u="none" strike="noStrike" cap="none">
              <a:solidFill>
                <a:schemeClr val="lt1"/>
              </a:solidFill>
              <a:latin typeface="Helvetica Neue"/>
              <a:ea typeface="Helvetica Neue"/>
              <a:cs typeface="Helvetica Neue"/>
              <a:sym typeface="Helvetica Neue"/>
            </a:endParaRPr>
          </a:p>
        </p:txBody>
      </p:sp>
      <p:sp>
        <p:nvSpPr>
          <p:cNvPr id="1799" name="Google Shape;1799;p300"/>
          <p:cNvSpPr/>
          <p:nvPr/>
        </p:nvSpPr>
        <p:spPr>
          <a:xfrm>
            <a:off x="6194618" y="2254540"/>
            <a:ext cx="960000" cy="266700"/>
          </a:xfrm>
          <a:prstGeom prst="rect">
            <a:avLst/>
          </a:prstGeom>
          <a:solidFill>
            <a:schemeClr val="accent1"/>
          </a:solidFill>
          <a:ln>
            <a:noFill/>
          </a:ln>
        </p:spPr>
        <p:txBody>
          <a:bodyPr spcFirstLastPara="1" wrap="square" lIns="27000" tIns="68575" rIns="45700" bIns="68575"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b="1" i="0" u="none" strike="noStrike" cap="none">
                <a:solidFill>
                  <a:schemeClr val="lt1"/>
                </a:solidFill>
                <a:latin typeface="Helvetica Neue"/>
                <a:ea typeface="Helvetica Neue"/>
                <a:cs typeface="Helvetica Neue"/>
                <a:sym typeface="Helvetica Neue"/>
              </a:rPr>
              <a:t>21%</a:t>
            </a:r>
            <a:endParaRPr sz="1000" b="1" i="0" u="none" strike="noStrike" cap="none">
              <a:solidFill>
                <a:schemeClr val="lt1"/>
              </a:solidFill>
              <a:latin typeface="Helvetica Neue"/>
              <a:ea typeface="Helvetica Neue"/>
              <a:cs typeface="Helvetica Neue"/>
              <a:sym typeface="Helvetica Neue"/>
            </a:endParaRPr>
          </a:p>
        </p:txBody>
      </p:sp>
      <p:sp>
        <p:nvSpPr>
          <p:cNvPr id="1800" name="Google Shape;1800;p300"/>
          <p:cNvSpPr/>
          <p:nvPr/>
        </p:nvSpPr>
        <p:spPr>
          <a:xfrm>
            <a:off x="5920118" y="2931490"/>
            <a:ext cx="1234500" cy="266700"/>
          </a:xfrm>
          <a:prstGeom prst="rect">
            <a:avLst/>
          </a:prstGeom>
          <a:solidFill>
            <a:schemeClr val="accent1"/>
          </a:solidFill>
          <a:ln>
            <a:noFill/>
          </a:ln>
        </p:spPr>
        <p:txBody>
          <a:bodyPr spcFirstLastPara="1" wrap="square" lIns="27000" tIns="68575" rIns="45700" bIns="68575"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b="1" i="0" u="none" strike="noStrike" cap="none">
                <a:solidFill>
                  <a:schemeClr val="lt1"/>
                </a:solidFill>
                <a:latin typeface="Helvetica Neue"/>
                <a:ea typeface="Helvetica Neue"/>
                <a:cs typeface="Helvetica Neue"/>
                <a:sym typeface="Helvetica Neue"/>
              </a:rPr>
              <a:t>28%</a:t>
            </a:r>
            <a:endParaRPr sz="1000" b="1" i="0" u="none" strike="noStrike" cap="none">
              <a:solidFill>
                <a:schemeClr val="lt1"/>
              </a:solidFill>
              <a:latin typeface="Helvetica Neue"/>
              <a:ea typeface="Helvetica Neue"/>
              <a:cs typeface="Helvetica Neue"/>
              <a:sym typeface="Helvetica Neue"/>
            </a:endParaRPr>
          </a:p>
        </p:txBody>
      </p:sp>
      <p:sp>
        <p:nvSpPr>
          <p:cNvPr id="1801" name="Google Shape;1801;p300"/>
          <p:cNvSpPr txBox="1"/>
          <p:nvPr/>
        </p:nvSpPr>
        <p:spPr>
          <a:xfrm>
            <a:off x="332175" y="132825"/>
            <a:ext cx="2802600" cy="161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500" b="1" i="0" u="none" strike="noStrike" cap="none">
                <a:solidFill>
                  <a:schemeClr val="dk1"/>
                </a:solidFill>
                <a:latin typeface="Helvetica Neue"/>
                <a:ea typeface="Helvetica Neue"/>
                <a:cs typeface="Helvetica Neue"/>
                <a:sym typeface="Helvetica Neue"/>
              </a:rPr>
              <a:t>Ilgtspēja</a:t>
            </a:r>
            <a:endParaRPr sz="1500" b="1" i="0" u="none" strike="noStrike" cap="none">
              <a:solidFill>
                <a:schemeClr val="dk1"/>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6"/>
        <p:cNvGrpSpPr/>
        <p:nvPr/>
      </p:nvGrpSpPr>
      <p:grpSpPr>
        <a:xfrm>
          <a:off x="0" y="0"/>
          <a:ext cx="0" cy="0"/>
          <a:chOff x="0" y="0"/>
          <a:chExt cx="0" cy="0"/>
        </a:xfrm>
      </p:grpSpPr>
      <p:sp>
        <p:nvSpPr>
          <p:cNvPr id="1807" name="Google Shape;1807;p301"/>
          <p:cNvSpPr/>
          <p:nvPr/>
        </p:nvSpPr>
        <p:spPr>
          <a:xfrm>
            <a:off x="0" y="-3600"/>
            <a:ext cx="3625800" cy="5143500"/>
          </a:xfrm>
          <a:prstGeom prst="rect">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8" name="Google Shape;1808;p301"/>
          <p:cNvSpPr txBox="1"/>
          <p:nvPr/>
        </p:nvSpPr>
        <p:spPr>
          <a:xfrm>
            <a:off x="332175" y="1756650"/>
            <a:ext cx="3192000" cy="6831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000" b="1" i="0" u="none" strike="noStrike" cap="none">
                <a:solidFill>
                  <a:srgbClr val="000000"/>
                </a:solidFill>
                <a:latin typeface="Helvetica Neue"/>
                <a:ea typeface="Helvetica Neue"/>
                <a:cs typeface="Helvetica Neue"/>
                <a:sym typeface="Helvetica Neue"/>
              </a:rPr>
              <a:t>J. </a:t>
            </a:r>
            <a:r>
              <a:rPr lang="en" sz="1000" b="0" i="0" u="none" strike="noStrike" cap="none">
                <a:solidFill>
                  <a:schemeClr val="dk1"/>
                </a:solidFill>
                <a:latin typeface="Helvetica Neue"/>
                <a:ea typeface="Helvetica Neue"/>
                <a:cs typeface="Helvetica Neue"/>
                <a:sym typeface="Helvetica Neue"/>
              </a:rPr>
              <a:t>Kā Jūs vērtējat Latvijas valdības sekmes šādu mērķu sasniegšanā pēdējo 12 mēnešu laikā?</a:t>
            </a:r>
            <a:endParaRPr sz="1000" b="0" i="0" u="none" strike="noStrike" cap="none">
              <a:solidFill>
                <a:schemeClr val="dk1"/>
              </a:solidFill>
              <a:latin typeface="Helvetica Neue"/>
              <a:ea typeface="Helvetica Neue"/>
              <a:cs typeface="Helvetica Neue"/>
              <a:sym typeface="Helvetica Neue"/>
            </a:endParaRPr>
          </a:p>
        </p:txBody>
      </p:sp>
      <p:sp>
        <p:nvSpPr>
          <p:cNvPr id="1809" name="Google Shape;1809;p301"/>
          <p:cNvSpPr txBox="1"/>
          <p:nvPr/>
        </p:nvSpPr>
        <p:spPr>
          <a:xfrm>
            <a:off x="332164" y="4879672"/>
            <a:ext cx="1595400" cy="92400"/>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chemeClr val="dk1"/>
                </a:solidFill>
                <a:latin typeface="Helvetica Neue"/>
                <a:ea typeface="Helvetica Neue"/>
                <a:cs typeface="Helvetica Neue"/>
                <a:sym typeface="Helvetica Neue"/>
              </a:rPr>
              <a:t>PwC Baltijas uzņēmumu vadītāju aptauja 202</a:t>
            </a:r>
            <a:r>
              <a:rPr lang="en" sz="600">
                <a:solidFill>
                  <a:schemeClr val="dk1"/>
                </a:solidFill>
                <a:latin typeface="Helvetica Neue"/>
                <a:ea typeface="Helvetica Neue"/>
                <a:cs typeface="Helvetica Neue"/>
                <a:sym typeface="Helvetica Neue"/>
              </a:rPr>
              <a:t>4</a:t>
            </a:r>
            <a:endParaRPr sz="1100" b="0" i="0" u="none" strike="noStrike" cap="none">
              <a:solidFill>
                <a:schemeClr val="dk1"/>
              </a:solidFill>
              <a:latin typeface="Helvetica Neue"/>
              <a:ea typeface="Helvetica Neue"/>
              <a:cs typeface="Helvetica Neue"/>
              <a:sym typeface="Helvetica Neue"/>
            </a:endParaRPr>
          </a:p>
        </p:txBody>
      </p:sp>
      <p:sp>
        <p:nvSpPr>
          <p:cNvPr id="1810" name="Google Shape;1810;p301"/>
          <p:cNvSpPr txBox="1"/>
          <p:nvPr/>
        </p:nvSpPr>
        <p:spPr>
          <a:xfrm>
            <a:off x="332175" y="573825"/>
            <a:ext cx="3293700" cy="75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400"/>
              <a:buFont typeface="Georgia"/>
              <a:buNone/>
            </a:pPr>
            <a:r>
              <a:rPr lang="en" sz="2000" b="0" i="0" u="none" strike="noStrike" cap="none">
                <a:solidFill>
                  <a:schemeClr val="dk1"/>
                </a:solidFill>
                <a:latin typeface="Helvetica Neue Light"/>
                <a:ea typeface="Helvetica Neue Light"/>
                <a:cs typeface="Helvetica Neue Light"/>
                <a:sym typeface="Helvetica Neue Light"/>
              </a:rPr>
              <a:t>Valdības darba </a:t>
            </a:r>
            <a:endParaRPr sz="2000" b="0" i="0" u="none" strike="noStrike" cap="none">
              <a:solidFill>
                <a:schemeClr val="dk1"/>
              </a:solidFill>
              <a:latin typeface="Helvetica Neue Light"/>
              <a:ea typeface="Helvetica Neue Light"/>
              <a:cs typeface="Helvetica Neue Light"/>
              <a:sym typeface="Helvetica Neue Light"/>
            </a:endParaRPr>
          </a:p>
          <a:p>
            <a:pPr marL="0" marR="0" lvl="0" indent="0" algn="l" rtl="0">
              <a:lnSpc>
                <a:spcPct val="100000"/>
              </a:lnSpc>
              <a:spcBef>
                <a:spcPts val="0"/>
              </a:spcBef>
              <a:spcAft>
                <a:spcPts val="0"/>
              </a:spcAft>
              <a:buClr>
                <a:schemeClr val="dk1"/>
              </a:buClr>
              <a:buSzPts val="2400"/>
              <a:buFont typeface="Georgia"/>
              <a:buNone/>
            </a:pPr>
            <a:r>
              <a:rPr lang="en" sz="2000">
                <a:solidFill>
                  <a:schemeClr val="dk1"/>
                </a:solidFill>
                <a:latin typeface="Helvetica Neue Light"/>
                <a:ea typeface="Helvetica Neue Light"/>
                <a:cs typeface="Helvetica Neue Light"/>
                <a:sym typeface="Helvetica Neue Light"/>
              </a:rPr>
              <a:t>n</a:t>
            </a:r>
            <a:r>
              <a:rPr lang="en" sz="2000" b="0" i="0" u="none" strike="noStrike" cap="none">
                <a:solidFill>
                  <a:schemeClr val="dk1"/>
                </a:solidFill>
                <a:latin typeface="Helvetica Neue Light"/>
                <a:ea typeface="Helvetica Neue Light"/>
                <a:cs typeface="Helvetica Neue Light"/>
                <a:sym typeface="Helvetica Neue Light"/>
              </a:rPr>
              <a:t>ovērtējums Latvijā</a:t>
            </a:r>
            <a:endParaRPr sz="2000" b="0" i="0" u="none" strike="noStrike" cap="none">
              <a:solidFill>
                <a:schemeClr val="dk1"/>
              </a:solidFill>
              <a:latin typeface="Helvetica Neue Light"/>
              <a:ea typeface="Helvetica Neue Light"/>
              <a:cs typeface="Helvetica Neue Light"/>
              <a:sym typeface="Helvetica Neue Light"/>
            </a:endParaRPr>
          </a:p>
        </p:txBody>
      </p:sp>
      <p:sp>
        <p:nvSpPr>
          <p:cNvPr id="1811" name="Google Shape;1811;p301"/>
          <p:cNvSpPr/>
          <p:nvPr/>
        </p:nvSpPr>
        <p:spPr>
          <a:xfrm>
            <a:off x="3436790" y="1"/>
            <a:ext cx="189000" cy="189000"/>
          </a:xfrm>
          <a:prstGeom prst="rect">
            <a:avLst/>
          </a:prstGeom>
          <a:solidFill>
            <a:srgbClr val="E0301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12" name="Google Shape;1812;p301"/>
          <p:cNvPicPr preferRelativeResize="0"/>
          <p:nvPr/>
        </p:nvPicPr>
        <p:blipFill rotWithShape="1">
          <a:blip r:embed="rId3">
            <a:alphaModFix/>
          </a:blip>
          <a:srcRect/>
          <a:stretch/>
        </p:blipFill>
        <p:spPr>
          <a:xfrm flipH="1">
            <a:off x="3247800" y="2"/>
            <a:ext cx="189000" cy="189000"/>
          </a:xfrm>
          <a:prstGeom prst="rect">
            <a:avLst/>
          </a:prstGeom>
          <a:noFill/>
          <a:ln>
            <a:noFill/>
          </a:ln>
        </p:spPr>
      </p:pic>
      <p:sp>
        <p:nvSpPr>
          <p:cNvPr id="1813" name="Google Shape;1813;p301"/>
          <p:cNvSpPr/>
          <p:nvPr/>
        </p:nvSpPr>
        <p:spPr>
          <a:xfrm>
            <a:off x="3436790" y="189001"/>
            <a:ext cx="189000" cy="189000"/>
          </a:xfrm>
          <a:prstGeom prst="rect">
            <a:avLst/>
          </a:prstGeom>
          <a:solidFill>
            <a:srgbClr val="EB8C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14" name="Google Shape;1814;p301"/>
          <p:cNvPicPr preferRelativeResize="0"/>
          <p:nvPr/>
        </p:nvPicPr>
        <p:blipFill rotWithShape="1">
          <a:blip r:embed="rId4">
            <a:alphaModFix/>
          </a:blip>
          <a:srcRect/>
          <a:stretch/>
        </p:blipFill>
        <p:spPr>
          <a:xfrm rot="5400000">
            <a:off x="3436795" y="4954500"/>
            <a:ext cx="189000" cy="189000"/>
          </a:xfrm>
          <a:prstGeom prst="rect">
            <a:avLst/>
          </a:prstGeom>
          <a:noFill/>
          <a:ln>
            <a:noFill/>
          </a:ln>
        </p:spPr>
      </p:pic>
      <p:sp>
        <p:nvSpPr>
          <p:cNvPr id="1815" name="Google Shape;1815;p301"/>
          <p:cNvSpPr/>
          <p:nvPr/>
        </p:nvSpPr>
        <p:spPr>
          <a:xfrm>
            <a:off x="0" y="-3600"/>
            <a:ext cx="53700" cy="51435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16" name="Google Shape;1816;p301"/>
          <p:cNvPicPr preferRelativeResize="0"/>
          <p:nvPr/>
        </p:nvPicPr>
        <p:blipFill rotWithShape="1">
          <a:blip r:embed="rId4">
            <a:alphaModFix/>
          </a:blip>
          <a:srcRect/>
          <a:stretch/>
        </p:blipFill>
        <p:spPr>
          <a:xfrm rot="5400000">
            <a:off x="3436795" y="4954500"/>
            <a:ext cx="189000" cy="189000"/>
          </a:xfrm>
          <a:prstGeom prst="rect">
            <a:avLst/>
          </a:prstGeom>
          <a:noFill/>
          <a:ln>
            <a:noFill/>
          </a:ln>
        </p:spPr>
      </p:pic>
      <p:sp>
        <p:nvSpPr>
          <p:cNvPr id="1817" name="Google Shape;1817;p301"/>
          <p:cNvSpPr txBox="1"/>
          <p:nvPr/>
        </p:nvSpPr>
        <p:spPr>
          <a:xfrm>
            <a:off x="10912852" y="4101032"/>
            <a:ext cx="271200" cy="155400"/>
          </a:xfrm>
          <a:prstGeom prst="rect">
            <a:avLst/>
          </a:prstGeom>
          <a:noFill/>
          <a:ln>
            <a:noFill/>
          </a:ln>
        </p:spPr>
        <p:txBody>
          <a:bodyPr spcFirstLastPara="1" wrap="square" lIns="68575" tIns="68575" rIns="13500" bIns="68575" anchor="ctr" anchorCtr="0">
            <a:noAutofit/>
          </a:bodyPr>
          <a:lstStyle/>
          <a:p>
            <a:pPr marL="0" marR="0" lvl="0" indent="0" algn="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Helvetica Neue"/>
              <a:ea typeface="Helvetica Neue"/>
              <a:cs typeface="Helvetica Neue"/>
              <a:sym typeface="Helvetica Neue"/>
            </a:endParaRPr>
          </a:p>
        </p:txBody>
      </p:sp>
      <p:sp>
        <p:nvSpPr>
          <p:cNvPr id="1818" name="Google Shape;1818;p301"/>
          <p:cNvSpPr/>
          <p:nvPr/>
        </p:nvSpPr>
        <p:spPr>
          <a:xfrm>
            <a:off x="5907328" y="3868024"/>
            <a:ext cx="108000" cy="108000"/>
          </a:xfrm>
          <a:prstGeom prst="rect">
            <a:avLst/>
          </a:prstGeom>
          <a:solidFill>
            <a:schemeClr val="accent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Helvetica Neue"/>
              <a:ea typeface="Helvetica Neue"/>
              <a:cs typeface="Helvetica Neue"/>
              <a:sym typeface="Helvetica Neue"/>
            </a:endParaRPr>
          </a:p>
        </p:txBody>
      </p:sp>
      <p:sp>
        <p:nvSpPr>
          <p:cNvPr id="1819" name="Google Shape;1819;p301"/>
          <p:cNvSpPr txBox="1"/>
          <p:nvPr/>
        </p:nvSpPr>
        <p:spPr>
          <a:xfrm>
            <a:off x="6090199" y="3864316"/>
            <a:ext cx="1508700" cy="107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700"/>
              <a:buFont typeface="Arial"/>
              <a:buNone/>
            </a:pPr>
            <a:r>
              <a:rPr lang="en" sz="700" b="0" i="0" u="none" strike="noStrike" cap="none">
                <a:solidFill>
                  <a:schemeClr val="dk1"/>
                </a:solidFill>
                <a:latin typeface="Helvetica Neue"/>
                <a:ea typeface="Helvetica Neue"/>
                <a:cs typeface="Helvetica Neue"/>
                <a:sym typeface="Helvetica Neue"/>
              </a:rPr>
              <a:t>Pilnībā neefektīvi un visai neefektīvi</a:t>
            </a:r>
            <a:endParaRPr sz="1000" b="0" i="0" u="none" strike="noStrike" cap="none">
              <a:solidFill>
                <a:srgbClr val="000000"/>
              </a:solidFill>
              <a:latin typeface="Arial"/>
              <a:ea typeface="Arial"/>
              <a:cs typeface="Arial"/>
              <a:sym typeface="Arial"/>
            </a:endParaRPr>
          </a:p>
        </p:txBody>
      </p:sp>
      <p:sp>
        <p:nvSpPr>
          <p:cNvPr id="1820" name="Google Shape;1820;p301"/>
          <p:cNvSpPr/>
          <p:nvPr/>
        </p:nvSpPr>
        <p:spPr>
          <a:xfrm>
            <a:off x="5907328" y="4047440"/>
            <a:ext cx="108000" cy="108000"/>
          </a:xfrm>
          <a:prstGeom prst="rect">
            <a:avLst/>
          </a:prstGeom>
          <a:solidFill>
            <a:schemeClr val="l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Helvetica Neue"/>
              <a:ea typeface="Helvetica Neue"/>
              <a:cs typeface="Helvetica Neue"/>
              <a:sym typeface="Helvetica Neue"/>
            </a:endParaRPr>
          </a:p>
        </p:txBody>
      </p:sp>
      <p:sp>
        <p:nvSpPr>
          <p:cNvPr id="1821" name="Google Shape;1821;p301"/>
          <p:cNvSpPr txBox="1"/>
          <p:nvPr/>
        </p:nvSpPr>
        <p:spPr>
          <a:xfrm>
            <a:off x="6090199" y="4043732"/>
            <a:ext cx="333000" cy="107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700"/>
              <a:buFont typeface="Arial"/>
              <a:buNone/>
            </a:pPr>
            <a:r>
              <a:rPr lang="en" sz="700" b="0" i="0" u="none" strike="noStrike" cap="none">
                <a:solidFill>
                  <a:schemeClr val="dk1"/>
                </a:solidFill>
                <a:latin typeface="Helvetica Neue"/>
                <a:ea typeface="Helvetica Neue"/>
                <a:cs typeface="Helvetica Neue"/>
                <a:sym typeface="Helvetica Neue"/>
              </a:rPr>
              <a:t>Viduvēji</a:t>
            </a:r>
            <a:endParaRPr sz="1000" b="0" i="0" u="none" strike="noStrike" cap="none">
              <a:solidFill>
                <a:srgbClr val="000000"/>
              </a:solidFill>
              <a:latin typeface="Arial"/>
              <a:ea typeface="Arial"/>
              <a:cs typeface="Arial"/>
              <a:sym typeface="Arial"/>
            </a:endParaRPr>
          </a:p>
        </p:txBody>
      </p:sp>
      <p:sp>
        <p:nvSpPr>
          <p:cNvPr id="1822" name="Google Shape;1822;p301"/>
          <p:cNvSpPr/>
          <p:nvPr/>
        </p:nvSpPr>
        <p:spPr>
          <a:xfrm>
            <a:off x="5907328" y="4226855"/>
            <a:ext cx="108000" cy="1080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Helvetica Neue"/>
              <a:ea typeface="Helvetica Neue"/>
              <a:cs typeface="Helvetica Neue"/>
              <a:sym typeface="Helvetica Neue"/>
            </a:endParaRPr>
          </a:p>
        </p:txBody>
      </p:sp>
      <p:sp>
        <p:nvSpPr>
          <p:cNvPr id="1823" name="Google Shape;1823;p301"/>
          <p:cNvSpPr txBox="1"/>
          <p:nvPr/>
        </p:nvSpPr>
        <p:spPr>
          <a:xfrm>
            <a:off x="6090199" y="4223147"/>
            <a:ext cx="1150500" cy="107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700"/>
              <a:buFont typeface="Arial"/>
              <a:buNone/>
            </a:pPr>
            <a:r>
              <a:rPr lang="en" sz="700" b="0" i="0" u="none" strike="noStrike" cap="none">
                <a:solidFill>
                  <a:schemeClr val="dk1"/>
                </a:solidFill>
                <a:latin typeface="Helvetica Neue"/>
                <a:ea typeface="Helvetica Neue"/>
                <a:cs typeface="Helvetica Neue"/>
                <a:sym typeface="Helvetica Neue"/>
              </a:rPr>
              <a:t>Visai efektīvi un ļoti efektīvi</a:t>
            </a:r>
            <a:endParaRPr sz="1000" b="0" i="0" u="none" strike="noStrike" cap="none">
              <a:solidFill>
                <a:srgbClr val="000000"/>
              </a:solidFill>
              <a:latin typeface="Arial"/>
              <a:ea typeface="Arial"/>
              <a:cs typeface="Arial"/>
              <a:sym typeface="Arial"/>
            </a:endParaRPr>
          </a:p>
        </p:txBody>
      </p:sp>
      <p:sp>
        <p:nvSpPr>
          <p:cNvPr id="1824" name="Google Shape;1824;p301"/>
          <p:cNvSpPr txBox="1"/>
          <p:nvPr/>
        </p:nvSpPr>
        <p:spPr>
          <a:xfrm>
            <a:off x="8654251" y="3544137"/>
            <a:ext cx="176400" cy="107700"/>
          </a:xfrm>
          <a:prstGeom prst="rect">
            <a:avLst/>
          </a:prstGeom>
          <a:noFill/>
          <a:ln>
            <a:noFill/>
          </a:ln>
        </p:spPr>
        <p:txBody>
          <a:bodyPr spcFirstLastPara="1" wrap="square" lIns="27000" tIns="0" rIns="0" bIns="0" anchor="ctr" anchorCtr="0">
            <a:spAutoFit/>
          </a:bodyPr>
          <a:lstStyle/>
          <a:p>
            <a:pPr marL="0" marR="0" lvl="0" indent="0" algn="l" rtl="0">
              <a:lnSpc>
                <a:spcPct val="100000"/>
              </a:lnSpc>
              <a:spcBef>
                <a:spcPts val="0"/>
              </a:spcBef>
              <a:spcAft>
                <a:spcPts val="0"/>
              </a:spcAft>
              <a:buClr>
                <a:srgbClr val="000000"/>
              </a:buClr>
              <a:buSzPts val="800"/>
              <a:buFont typeface="Arial"/>
              <a:buNone/>
            </a:pPr>
            <a:r>
              <a:rPr lang="en" sz="700" b="1" i="0" u="none" strike="noStrike" cap="none">
                <a:solidFill>
                  <a:schemeClr val="dk1"/>
                </a:solidFill>
                <a:latin typeface="Helvetica Neue"/>
                <a:ea typeface="Helvetica Neue"/>
                <a:cs typeface="Helvetica Neue"/>
                <a:sym typeface="Helvetica Neue"/>
              </a:rPr>
              <a:t>1%</a:t>
            </a:r>
            <a:endParaRPr sz="700" b="1" i="0" u="none" strike="noStrike" cap="none">
              <a:solidFill>
                <a:schemeClr val="dk1"/>
              </a:solidFill>
              <a:latin typeface="Helvetica Neue"/>
              <a:ea typeface="Helvetica Neue"/>
              <a:cs typeface="Helvetica Neue"/>
              <a:sym typeface="Helvetica Neue"/>
            </a:endParaRPr>
          </a:p>
        </p:txBody>
      </p:sp>
      <p:sp>
        <p:nvSpPr>
          <p:cNvPr id="1825" name="Google Shape;1825;p301"/>
          <p:cNvSpPr txBox="1"/>
          <p:nvPr/>
        </p:nvSpPr>
        <p:spPr>
          <a:xfrm>
            <a:off x="8654434" y="3268023"/>
            <a:ext cx="176400" cy="107700"/>
          </a:xfrm>
          <a:prstGeom prst="rect">
            <a:avLst/>
          </a:prstGeom>
          <a:noFill/>
          <a:ln>
            <a:noFill/>
          </a:ln>
        </p:spPr>
        <p:txBody>
          <a:bodyPr spcFirstLastPara="1" wrap="square" lIns="27000" tIns="0" rIns="0" bIns="0" anchor="ctr" anchorCtr="0">
            <a:spAutoFit/>
          </a:bodyPr>
          <a:lstStyle/>
          <a:p>
            <a:pPr marL="0" marR="0" lvl="0" indent="0" algn="l" rtl="0">
              <a:lnSpc>
                <a:spcPct val="100000"/>
              </a:lnSpc>
              <a:spcBef>
                <a:spcPts val="0"/>
              </a:spcBef>
              <a:spcAft>
                <a:spcPts val="0"/>
              </a:spcAft>
              <a:buClr>
                <a:srgbClr val="000000"/>
              </a:buClr>
              <a:buSzPts val="800"/>
              <a:buFont typeface="Arial"/>
              <a:buNone/>
            </a:pPr>
            <a:r>
              <a:rPr lang="en" sz="700" b="1" i="0" u="none" strike="noStrike" cap="none">
                <a:solidFill>
                  <a:schemeClr val="dk1"/>
                </a:solidFill>
                <a:latin typeface="Helvetica Neue"/>
                <a:ea typeface="Helvetica Neue"/>
                <a:cs typeface="Helvetica Neue"/>
                <a:sym typeface="Helvetica Neue"/>
              </a:rPr>
              <a:t>3%</a:t>
            </a:r>
            <a:endParaRPr sz="700" b="1" i="0" u="none" strike="noStrike" cap="none">
              <a:solidFill>
                <a:schemeClr val="dk1"/>
              </a:solidFill>
              <a:latin typeface="Helvetica Neue"/>
              <a:ea typeface="Helvetica Neue"/>
              <a:cs typeface="Helvetica Neue"/>
              <a:sym typeface="Helvetica Neue"/>
            </a:endParaRPr>
          </a:p>
        </p:txBody>
      </p:sp>
      <p:sp>
        <p:nvSpPr>
          <p:cNvPr id="1826" name="Google Shape;1826;p301"/>
          <p:cNvSpPr/>
          <p:nvPr/>
        </p:nvSpPr>
        <p:spPr>
          <a:xfrm>
            <a:off x="5911330" y="2967544"/>
            <a:ext cx="1810500" cy="171000"/>
          </a:xfrm>
          <a:prstGeom prst="rect">
            <a:avLst/>
          </a:prstGeom>
          <a:solidFill>
            <a:schemeClr val="accent6"/>
          </a:solidFill>
          <a:ln>
            <a:noFill/>
          </a:ln>
        </p:spPr>
        <p:txBody>
          <a:bodyPr spcFirstLastPara="1" wrap="square" lIns="0" tIns="68575" rIns="45700" bIns="68575"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1" i="0" u="none" strike="noStrike" cap="none">
                <a:solidFill>
                  <a:schemeClr val="lt1"/>
                </a:solidFill>
                <a:latin typeface="Helvetica Neue"/>
                <a:ea typeface="Helvetica Neue"/>
                <a:cs typeface="Helvetica Neue"/>
                <a:sym typeface="Helvetica Neue"/>
              </a:rPr>
              <a:t>66%</a:t>
            </a:r>
            <a:endParaRPr sz="1000" b="1" i="0" u="none" strike="noStrike" cap="none">
              <a:solidFill>
                <a:srgbClr val="000000"/>
              </a:solidFill>
              <a:latin typeface="Helvetica Neue"/>
              <a:ea typeface="Helvetica Neue"/>
              <a:cs typeface="Helvetica Neue"/>
              <a:sym typeface="Helvetica Neue"/>
            </a:endParaRPr>
          </a:p>
        </p:txBody>
      </p:sp>
      <p:sp>
        <p:nvSpPr>
          <p:cNvPr id="1827" name="Google Shape;1827;p301"/>
          <p:cNvSpPr/>
          <p:nvPr/>
        </p:nvSpPr>
        <p:spPr>
          <a:xfrm>
            <a:off x="5911534" y="2162172"/>
            <a:ext cx="1645800" cy="171000"/>
          </a:xfrm>
          <a:prstGeom prst="rect">
            <a:avLst/>
          </a:prstGeom>
          <a:solidFill>
            <a:schemeClr val="accent6"/>
          </a:solidFill>
          <a:ln>
            <a:noFill/>
          </a:ln>
        </p:spPr>
        <p:txBody>
          <a:bodyPr spcFirstLastPara="1" wrap="square" lIns="0" tIns="68575" rIns="45700" bIns="68575"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1" i="0" u="none" strike="noStrike" cap="none">
                <a:solidFill>
                  <a:schemeClr val="lt1"/>
                </a:solidFill>
                <a:latin typeface="Helvetica Neue"/>
                <a:ea typeface="Helvetica Neue"/>
                <a:cs typeface="Helvetica Neue"/>
                <a:sym typeface="Helvetica Neue"/>
              </a:rPr>
              <a:t>60%</a:t>
            </a:r>
            <a:endParaRPr sz="1000" b="1" i="0" u="none" strike="noStrike" cap="none">
              <a:solidFill>
                <a:srgbClr val="000000"/>
              </a:solidFill>
              <a:latin typeface="Helvetica Neue"/>
              <a:ea typeface="Helvetica Neue"/>
              <a:cs typeface="Helvetica Neue"/>
              <a:sym typeface="Helvetica Neue"/>
            </a:endParaRPr>
          </a:p>
        </p:txBody>
      </p:sp>
      <p:sp>
        <p:nvSpPr>
          <p:cNvPr id="1828" name="Google Shape;1828;p301"/>
          <p:cNvSpPr/>
          <p:nvPr/>
        </p:nvSpPr>
        <p:spPr>
          <a:xfrm>
            <a:off x="5911533" y="2693706"/>
            <a:ext cx="1645800" cy="171000"/>
          </a:xfrm>
          <a:prstGeom prst="rect">
            <a:avLst/>
          </a:prstGeom>
          <a:solidFill>
            <a:schemeClr val="accent6"/>
          </a:solidFill>
          <a:ln>
            <a:noFill/>
          </a:ln>
        </p:spPr>
        <p:txBody>
          <a:bodyPr spcFirstLastPara="1" wrap="square" lIns="0" tIns="68575" rIns="45700" bIns="68575"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1" i="0" u="none" strike="noStrike" cap="none">
                <a:solidFill>
                  <a:schemeClr val="lt1"/>
                </a:solidFill>
                <a:latin typeface="Helvetica Neue"/>
                <a:ea typeface="Helvetica Neue"/>
                <a:cs typeface="Helvetica Neue"/>
                <a:sym typeface="Helvetica Neue"/>
              </a:rPr>
              <a:t>6</a:t>
            </a:r>
            <a:r>
              <a:rPr lang="en" sz="800" b="1">
                <a:solidFill>
                  <a:schemeClr val="lt1"/>
                </a:solidFill>
                <a:latin typeface="Helvetica Neue"/>
                <a:ea typeface="Helvetica Neue"/>
                <a:cs typeface="Helvetica Neue"/>
                <a:sym typeface="Helvetica Neue"/>
              </a:rPr>
              <a:t>0</a:t>
            </a:r>
            <a:r>
              <a:rPr lang="en" sz="800" b="1" i="0" u="none" strike="noStrike" cap="none">
                <a:solidFill>
                  <a:schemeClr val="lt1"/>
                </a:solidFill>
                <a:latin typeface="Helvetica Neue"/>
                <a:ea typeface="Helvetica Neue"/>
                <a:cs typeface="Helvetica Neue"/>
                <a:sym typeface="Helvetica Neue"/>
              </a:rPr>
              <a:t>%</a:t>
            </a:r>
            <a:endParaRPr sz="1000" b="1" i="0" u="none" strike="noStrike" cap="none">
              <a:solidFill>
                <a:srgbClr val="000000"/>
              </a:solidFill>
              <a:latin typeface="Helvetica Neue"/>
              <a:ea typeface="Helvetica Neue"/>
              <a:cs typeface="Helvetica Neue"/>
              <a:sym typeface="Helvetica Neue"/>
            </a:endParaRPr>
          </a:p>
        </p:txBody>
      </p:sp>
      <p:sp>
        <p:nvSpPr>
          <p:cNvPr id="1829" name="Google Shape;1829;p301"/>
          <p:cNvSpPr/>
          <p:nvPr/>
        </p:nvSpPr>
        <p:spPr>
          <a:xfrm>
            <a:off x="5911545" y="1892725"/>
            <a:ext cx="1700700" cy="171000"/>
          </a:xfrm>
          <a:prstGeom prst="rect">
            <a:avLst/>
          </a:prstGeom>
          <a:solidFill>
            <a:schemeClr val="accent6"/>
          </a:solidFill>
          <a:ln>
            <a:noFill/>
          </a:ln>
        </p:spPr>
        <p:txBody>
          <a:bodyPr spcFirstLastPara="1" wrap="square" lIns="0" tIns="68575" rIns="45700" bIns="68575"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1" i="0" u="none" strike="noStrike" cap="none">
                <a:solidFill>
                  <a:schemeClr val="lt1"/>
                </a:solidFill>
                <a:latin typeface="Helvetica Neue"/>
                <a:ea typeface="Helvetica Neue"/>
                <a:cs typeface="Helvetica Neue"/>
                <a:sym typeface="Helvetica Neue"/>
              </a:rPr>
              <a:t>62%</a:t>
            </a:r>
            <a:endParaRPr sz="1000" b="1" i="0" u="none" strike="noStrike" cap="none">
              <a:solidFill>
                <a:srgbClr val="000000"/>
              </a:solidFill>
              <a:latin typeface="Helvetica Neue"/>
              <a:ea typeface="Helvetica Neue"/>
              <a:cs typeface="Helvetica Neue"/>
              <a:sym typeface="Helvetica Neue"/>
            </a:endParaRPr>
          </a:p>
        </p:txBody>
      </p:sp>
      <p:sp>
        <p:nvSpPr>
          <p:cNvPr id="1830" name="Google Shape;1830;p301"/>
          <p:cNvSpPr/>
          <p:nvPr/>
        </p:nvSpPr>
        <p:spPr>
          <a:xfrm>
            <a:off x="5911345" y="1623466"/>
            <a:ext cx="1042500" cy="171000"/>
          </a:xfrm>
          <a:prstGeom prst="rect">
            <a:avLst/>
          </a:prstGeom>
          <a:solidFill>
            <a:schemeClr val="accent6"/>
          </a:solidFill>
          <a:ln>
            <a:noFill/>
          </a:ln>
        </p:spPr>
        <p:txBody>
          <a:bodyPr spcFirstLastPara="1" wrap="square" lIns="0" tIns="68575" rIns="45700" bIns="68575"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1" i="0" u="none" strike="noStrike" cap="none">
                <a:solidFill>
                  <a:schemeClr val="lt1"/>
                </a:solidFill>
                <a:latin typeface="Helvetica Neue"/>
                <a:ea typeface="Helvetica Neue"/>
                <a:cs typeface="Helvetica Neue"/>
                <a:sym typeface="Helvetica Neue"/>
              </a:rPr>
              <a:t>38%</a:t>
            </a:r>
            <a:endParaRPr sz="1000" b="1" i="0" u="none" strike="noStrike" cap="none">
              <a:solidFill>
                <a:srgbClr val="000000"/>
              </a:solidFill>
              <a:latin typeface="Helvetica Neue"/>
              <a:ea typeface="Helvetica Neue"/>
              <a:cs typeface="Helvetica Neue"/>
              <a:sym typeface="Helvetica Neue"/>
            </a:endParaRPr>
          </a:p>
        </p:txBody>
      </p:sp>
      <p:sp>
        <p:nvSpPr>
          <p:cNvPr id="1831" name="Google Shape;1831;p301"/>
          <p:cNvSpPr/>
          <p:nvPr/>
        </p:nvSpPr>
        <p:spPr>
          <a:xfrm>
            <a:off x="5911342" y="2427963"/>
            <a:ext cx="1645800" cy="171000"/>
          </a:xfrm>
          <a:prstGeom prst="rect">
            <a:avLst/>
          </a:prstGeom>
          <a:solidFill>
            <a:schemeClr val="accent6"/>
          </a:solidFill>
          <a:ln>
            <a:noFill/>
          </a:ln>
        </p:spPr>
        <p:txBody>
          <a:bodyPr spcFirstLastPara="1" wrap="square" lIns="0" tIns="68575" rIns="45700" bIns="68575"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1" i="0" u="none" strike="noStrike" cap="none">
                <a:solidFill>
                  <a:schemeClr val="lt1"/>
                </a:solidFill>
                <a:latin typeface="Helvetica Neue"/>
                <a:ea typeface="Helvetica Neue"/>
                <a:cs typeface="Helvetica Neue"/>
                <a:sym typeface="Helvetica Neue"/>
              </a:rPr>
              <a:t>60%</a:t>
            </a:r>
            <a:endParaRPr sz="1000" b="1" i="0" u="none" strike="noStrike" cap="none">
              <a:solidFill>
                <a:srgbClr val="000000"/>
              </a:solidFill>
              <a:latin typeface="Helvetica Neue"/>
              <a:ea typeface="Helvetica Neue"/>
              <a:cs typeface="Helvetica Neue"/>
              <a:sym typeface="Helvetica Neue"/>
            </a:endParaRPr>
          </a:p>
        </p:txBody>
      </p:sp>
      <p:sp>
        <p:nvSpPr>
          <p:cNvPr id="1832" name="Google Shape;1832;p301"/>
          <p:cNvSpPr/>
          <p:nvPr/>
        </p:nvSpPr>
        <p:spPr>
          <a:xfrm>
            <a:off x="5911330" y="1348366"/>
            <a:ext cx="1042500" cy="171000"/>
          </a:xfrm>
          <a:prstGeom prst="rect">
            <a:avLst/>
          </a:prstGeom>
          <a:solidFill>
            <a:schemeClr val="accent6"/>
          </a:solidFill>
          <a:ln>
            <a:noFill/>
          </a:ln>
        </p:spPr>
        <p:txBody>
          <a:bodyPr spcFirstLastPara="1" wrap="square" lIns="0" tIns="68575" rIns="45700" bIns="68575"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1" i="0" u="none" strike="noStrike" cap="none">
                <a:solidFill>
                  <a:schemeClr val="lt1"/>
                </a:solidFill>
                <a:latin typeface="Helvetica Neue"/>
                <a:ea typeface="Helvetica Neue"/>
                <a:cs typeface="Helvetica Neue"/>
                <a:sym typeface="Helvetica Neue"/>
              </a:rPr>
              <a:t>38%</a:t>
            </a:r>
            <a:endParaRPr sz="1000" b="1" i="0" u="none" strike="noStrike" cap="none">
              <a:solidFill>
                <a:srgbClr val="000000"/>
              </a:solidFill>
              <a:latin typeface="Helvetica Neue"/>
              <a:ea typeface="Helvetica Neue"/>
              <a:cs typeface="Helvetica Neue"/>
              <a:sym typeface="Helvetica Neue"/>
            </a:endParaRPr>
          </a:p>
        </p:txBody>
      </p:sp>
      <p:sp>
        <p:nvSpPr>
          <p:cNvPr id="1833" name="Google Shape;1833;p301"/>
          <p:cNvSpPr/>
          <p:nvPr/>
        </p:nvSpPr>
        <p:spPr>
          <a:xfrm>
            <a:off x="5911345" y="1080504"/>
            <a:ext cx="1563600" cy="171000"/>
          </a:xfrm>
          <a:prstGeom prst="rect">
            <a:avLst/>
          </a:prstGeom>
          <a:solidFill>
            <a:schemeClr val="accent6"/>
          </a:solidFill>
          <a:ln>
            <a:noFill/>
          </a:ln>
        </p:spPr>
        <p:txBody>
          <a:bodyPr spcFirstLastPara="1" wrap="square" lIns="0" tIns="68575" rIns="45700" bIns="68575"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1" i="0" u="none" strike="noStrike" cap="none">
                <a:solidFill>
                  <a:schemeClr val="lt1"/>
                </a:solidFill>
                <a:latin typeface="Helvetica Neue"/>
                <a:ea typeface="Helvetica Neue"/>
                <a:cs typeface="Helvetica Neue"/>
                <a:sym typeface="Helvetica Neue"/>
              </a:rPr>
              <a:t>57%</a:t>
            </a:r>
            <a:endParaRPr sz="1000" b="1" i="0" u="none" strike="noStrike" cap="none">
              <a:solidFill>
                <a:srgbClr val="000000"/>
              </a:solidFill>
              <a:latin typeface="Helvetica Neue"/>
              <a:ea typeface="Helvetica Neue"/>
              <a:cs typeface="Helvetica Neue"/>
              <a:sym typeface="Helvetica Neue"/>
            </a:endParaRPr>
          </a:p>
        </p:txBody>
      </p:sp>
      <p:sp>
        <p:nvSpPr>
          <p:cNvPr id="1834" name="Google Shape;1834;p301"/>
          <p:cNvSpPr/>
          <p:nvPr/>
        </p:nvSpPr>
        <p:spPr>
          <a:xfrm>
            <a:off x="5911347" y="808647"/>
            <a:ext cx="822900" cy="171000"/>
          </a:xfrm>
          <a:prstGeom prst="rect">
            <a:avLst/>
          </a:prstGeom>
          <a:solidFill>
            <a:schemeClr val="accent6"/>
          </a:solidFill>
          <a:ln>
            <a:noFill/>
          </a:ln>
        </p:spPr>
        <p:txBody>
          <a:bodyPr spcFirstLastPara="1" wrap="square" lIns="0" tIns="68575" rIns="45700" bIns="68575"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1" i="0" u="none" strike="noStrike" cap="none">
                <a:solidFill>
                  <a:schemeClr val="lt1"/>
                </a:solidFill>
                <a:latin typeface="Helvetica Neue"/>
                <a:ea typeface="Helvetica Neue"/>
                <a:cs typeface="Helvetica Neue"/>
                <a:sym typeface="Helvetica Neue"/>
              </a:rPr>
              <a:t>30%</a:t>
            </a:r>
            <a:endParaRPr sz="1000" b="1" i="0" u="none" strike="noStrike" cap="none">
              <a:solidFill>
                <a:srgbClr val="000000"/>
              </a:solidFill>
              <a:latin typeface="Helvetica Neue"/>
              <a:ea typeface="Helvetica Neue"/>
              <a:cs typeface="Helvetica Neue"/>
              <a:sym typeface="Helvetica Neue"/>
            </a:endParaRPr>
          </a:p>
        </p:txBody>
      </p:sp>
      <p:sp>
        <p:nvSpPr>
          <p:cNvPr id="1835" name="Google Shape;1835;p301"/>
          <p:cNvSpPr/>
          <p:nvPr/>
        </p:nvSpPr>
        <p:spPr>
          <a:xfrm>
            <a:off x="7721839" y="2967531"/>
            <a:ext cx="795600" cy="171000"/>
          </a:xfrm>
          <a:prstGeom prst="rect">
            <a:avLst/>
          </a:prstGeom>
          <a:solidFill>
            <a:schemeClr val="lt2"/>
          </a:solidFill>
          <a:ln>
            <a:noFill/>
          </a:ln>
        </p:spPr>
        <p:txBody>
          <a:bodyPr spcFirstLastPara="1" wrap="square" lIns="0" tIns="68575" rIns="45700" bIns="68575"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1" i="0" u="none" strike="noStrike" cap="none">
                <a:solidFill>
                  <a:schemeClr val="dk1"/>
                </a:solidFill>
                <a:latin typeface="Helvetica Neue"/>
                <a:ea typeface="Helvetica Neue"/>
                <a:cs typeface="Helvetica Neue"/>
                <a:sym typeface="Helvetica Neue"/>
              </a:rPr>
              <a:t>30%</a:t>
            </a:r>
            <a:endParaRPr sz="1000" b="1" i="0" u="none" strike="noStrike" cap="none">
              <a:solidFill>
                <a:schemeClr val="dk1"/>
              </a:solidFill>
              <a:latin typeface="Helvetica Neue"/>
              <a:ea typeface="Helvetica Neue"/>
              <a:cs typeface="Helvetica Neue"/>
              <a:sym typeface="Helvetica Neue"/>
            </a:endParaRPr>
          </a:p>
        </p:txBody>
      </p:sp>
      <p:sp>
        <p:nvSpPr>
          <p:cNvPr id="1836" name="Google Shape;1836;p301"/>
          <p:cNvSpPr/>
          <p:nvPr/>
        </p:nvSpPr>
        <p:spPr>
          <a:xfrm>
            <a:off x="8242932" y="3515240"/>
            <a:ext cx="384000" cy="171000"/>
          </a:xfrm>
          <a:prstGeom prst="rect">
            <a:avLst/>
          </a:prstGeom>
          <a:solidFill>
            <a:schemeClr val="lt2"/>
          </a:solidFill>
          <a:ln>
            <a:noFill/>
          </a:ln>
        </p:spPr>
        <p:txBody>
          <a:bodyPr spcFirstLastPara="1" wrap="square" lIns="0" tIns="68575" rIns="45700" bIns="68575"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1" i="0" u="none" strike="noStrike" cap="none">
                <a:solidFill>
                  <a:schemeClr val="dk1"/>
                </a:solidFill>
                <a:latin typeface="Helvetica Neue"/>
                <a:ea typeface="Helvetica Neue"/>
                <a:cs typeface="Helvetica Neue"/>
                <a:sym typeface="Helvetica Neue"/>
              </a:rPr>
              <a:t>14%</a:t>
            </a:r>
            <a:endParaRPr sz="1000" b="1" i="0" u="none" strike="noStrike" cap="none">
              <a:solidFill>
                <a:schemeClr val="dk1"/>
              </a:solidFill>
              <a:latin typeface="Helvetica Neue"/>
              <a:ea typeface="Helvetica Neue"/>
              <a:cs typeface="Helvetica Neue"/>
              <a:sym typeface="Helvetica Neue"/>
            </a:endParaRPr>
          </a:p>
        </p:txBody>
      </p:sp>
      <p:sp>
        <p:nvSpPr>
          <p:cNvPr id="1837" name="Google Shape;1837;p301"/>
          <p:cNvSpPr/>
          <p:nvPr/>
        </p:nvSpPr>
        <p:spPr>
          <a:xfrm>
            <a:off x="7804249" y="3241356"/>
            <a:ext cx="768000" cy="171000"/>
          </a:xfrm>
          <a:prstGeom prst="rect">
            <a:avLst/>
          </a:prstGeom>
          <a:solidFill>
            <a:schemeClr val="lt2"/>
          </a:solidFill>
          <a:ln>
            <a:noFill/>
          </a:ln>
        </p:spPr>
        <p:txBody>
          <a:bodyPr spcFirstLastPara="1" wrap="square" lIns="0" tIns="68575" rIns="45700" bIns="68575"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1" i="0" u="none" strike="noStrike" cap="none">
                <a:solidFill>
                  <a:schemeClr val="dk1"/>
                </a:solidFill>
                <a:latin typeface="Helvetica Neue"/>
                <a:ea typeface="Helvetica Neue"/>
                <a:cs typeface="Helvetica Neue"/>
                <a:sym typeface="Helvetica Neue"/>
              </a:rPr>
              <a:t>28%</a:t>
            </a:r>
            <a:endParaRPr sz="1000" b="1" i="0" u="none" strike="noStrike" cap="none">
              <a:solidFill>
                <a:schemeClr val="dk1"/>
              </a:solidFill>
              <a:latin typeface="Helvetica Neue"/>
              <a:ea typeface="Helvetica Neue"/>
              <a:cs typeface="Helvetica Neue"/>
              <a:sym typeface="Helvetica Neue"/>
            </a:endParaRPr>
          </a:p>
        </p:txBody>
      </p:sp>
      <p:sp>
        <p:nvSpPr>
          <p:cNvPr id="1838" name="Google Shape;1838;p301"/>
          <p:cNvSpPr/>
          <p:nvPr/>
        </p:nvSpPr>
        <p:spPr>
          <a:xfrm>
            <a:off x="7557333" y="2161966"/>
            <a:ext cx="850500" cy="171000"/>
          </a:xfrm>
          <a:prstGeom prst="rect">
            <a:avLst/>
          </a:prstGeom>
          <a:solidFill>
            <a:schemeClr val="lt2"/>
          </a:solidFill>
          <a:ln>
            <a:noFill/>
          </a:ln>
        </p:spPr>
        <p:txBody>
          <a:bodyPr spcFirstLastPara="1" wrap="square" lIns="0" tIns="68575" rIns="45700" bIns="68575"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1" i="0" u="none" strike="noStrike" cap="none">
                <a:solidFill>
                  <a:schemeClr val="dk1"/>
                </a:solidFill>
                <a:latin typeface="Helvetica Neue"/>
                <a:ea typeface="Helvetica Neue"/>
                <a:cs typeface="Helvetica Neue"/>
                <a:sym typeface="Helvetica Neue"/>
              </a:rPr>
              <a:t>31%</a:t>
            </a:r>
            <a:endParaRPr sz="1000" b="1" i="0" u="none" strike="noStrike" cap="none">
              <a:solidFill>
                <a:schemeClr val="dk1"/>
              </a:solidFill>
              <a:latin typeface="Helvetica Neue"/>
              <a:ea typeface="Helvetica Neue"/>
              <a:cs typeface="Helvetica Neue"/>
              <a:sym typeface="Helvetica Neue"/>
            </a:endParaRPr>
          </a:p>
        </p:txBody>
      </p:sp>
      <p:sp>
        <p:nvSpPr>
          <p:cNvPr id="1839" name="Google Shape;1839;p301"/>
          <p:cNvSpPr/>
          <p:nvPr/>
        </p:nvSpPr>
        <p:spPr>
          <a:xfrm>
            <a:off x="7557346" y="2693706"/>
            <a:ext cx="905400" cy="171000"/>
          </a:xfrm>
          <a:prstGeom prst="rect">
            <a:avLst/>
          </a:prstGeom>
          <a:solidFill>
            <a:schemeClr val="lt2"/>
          </a:solidFill>
          <a:ln>
            <a:noFill/>
          </a:ln>
        </p:spPr>
        <p:txBody>
          <a:bodyPr spcFirstLastPara="1" wrap="square" lIns="0" tIns="68575" rIns="45700" bIns="68575"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1" i="0" u="none" strike="noStrike" cap="none">
                <a:solidFill>
                  <a:schemeClr val="dk1"/>
                </a:solidFill>
                <a:latin typeface="Helvetica Neue"/>
                <a:ea typeface="Helvetica Neue"/>
                <a:cs typeface="Helvetica Neue"/>
                <a:sym typeface="Helvetica Neue"/>
              </a:rPr>
              <a:t>34%</a:t>
            </a:r>
            <a:endParaRPr sz="1000" b="1" i="0" u="none" strike="noStrike" cap="none">
              <a:solidFill>
                <a:schemeClr val="dk1"/>
              </a:solidFill>
              <a:latin typeface="Helvetica Neue"/>
              <a:ea typeface="Helvetica Neue"/>
              <a:cs typeface="Helvetica Neue"/>
              <a:sym typeface="Helvetica Neue"/>
            </a:endParaRPr>
          </a:p>
        </p:txBody>
      </p:sp>
      <p:sp>
        <p:nvSpPr>
          <p:cNvPr id="1840" name="Google Shape;1840;p301"/>
          <p:cNvSpPr/>
          <p:nvPr/>
        </p:nvSpPr>
        <p:spPr>
          <a:xfrm>
            <a:off x="7612241" y="1892725"/>
            <a:ext cx="795600" cy="171000"/>
          </a:xfrm>
          <a:prstGeom prst="rect">
            <a:avLst/>
          </a:prstGeom>
          <a:solidFill>
            <a:schemeClr val="lt2"/>
          </a:solidFill>
          <a:ln>
            <a:noFill/>
          </a:ln>
        </p:spPr>
        <p:txBody>
          <a:bodyPr spcFirstLastPara="1" wrap="square" lIns="0" tIns="68575" rIns="45700" bIns="68575"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1" i="0" u="none" strike="noStrike" cap="none">
                <a:solidFill>
                  <a:schemeClr val="dk1"/>
                </a:solidFill>
                <a:latin typeface="Helvetica Neue"/>
                <a:ea typeface="Helvetica Neue"/>
                <a:cs typeface="Helvetica Neue"/>
                <a:sym typeface="Helvetica Neue"/>
              </a:rPr>
              <a:t>29%</a:t>
            </a:r>
            <a:endParaRPr sz="1000" b="1" i="0" u="none" strike="noStrike" cap="none">
              <a:solidFill>
                <a:schemeClr val="dk1"/>
              </a:solidFill>
              <a:latin typeface="Helvetica Neue"/>
              <a:ea typeface="Helvetica Neue"/>
              <a:cs typeface="Helvetica Neue"/>
              <a:sym typeface="Helvetica Neue"/>
            </a:endParaRPr>
          </a:p>
        </p:txBody>
      </p:sp>
      <p:sp>
        <p:nvSpPr>
          <p:cNvPr id="1841" name="Google Shape;1841;p301"/>
          <p:cNvSpPr/>
          <p:nvPr/>
        </p:nvSpPr>
        <p:spPr>
          <a:xfrm>
            <a:off x="6953840" y="1623466"/>
            <a:ext cx="1426500" cy="171000"/>
          </a:xfrm>
          <a:prstGeom prst="rect">
            <a:avLst/>
          </a:prstGeom>
          <a:solidFill>
            <a:schemeClr val="lt2"/>
          </a:solidFill>
          <a:ln>
            <a:noFill/>
          </a:ln>
        </p:spPr>
        <p:txBody>
          <a:bodyPr spcFirstLastPara="1" wrap="square" lIns="0" tIns="68575" rIns="45700" bIns="68575"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1" i="0" u="none" strike="noStrike" cap="none">
                <a:solidFill>
                  <a:schemeClr val="dk1"/>
                </a:solidFill>
                <a:latin typeface="Helvetica Neue"/>
                <a:ea typeface="Helvetica Neue"/>
                <a:cs typeface="Helvetica Neue"/>
                <a:sym typeface="Helvetica Neue"/>
              </a:rPr>
              <a:t>52%</a:t>
            </a:r>
            <a:endParaRPr sz="1000" b="1" i="0" u="none" strike="noStrike" cap="none">
              <a:solidFill>
                <a:schemeClr val="dk1"/>
              </a:solidFill>
              <a:latin typeface="Helvetica Neue"/>
              <a:ea typeface="Helvetica Neue"/>
              <a:cs typeface="Helvetica Neue"/>
              <a:sym typeface="Helvetica Neue"/>
            </a:endParaRPr>
          </a:p>
        </p:txBody>
      </p:sp>
      <p:sp>
        <p:nvSpPr>
          <p:cNvPr id="1842" name="Google Shape;1842;p301"/>
          <p:cNvSpPr/>
          <p:nvPr/>
        </p:nvSpPr>
        <p:spPr>
          <a:xfrm>
            <a:off x="6953850" y="1348366"/>
            <a:ext cx="1316700" cy="171000"/>
          </a:xfrm>
          <a:prstGeom prst="rect">
            <a:avLst/>
          </a:prstGeom>
          <a:solidFill>
            <a:schemeClr val="lt2"/>
          </a:solidFill>
          <a:ln>
            <a:noFill/>
          </a:ln>
        </p:spPr>
        <p:txBody>
          <a:bodyPr spcFirstLastPara="1" wrap="square" lIns="0" tIns="68575" rIns="45700" bIns="68575"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1" i="0" u="none" strike="noStrike" cap="none">
                <a:solidFill>
                  <a:schemeClr val="dk1"/>
                </a:solidFill>
                <a:latin typeface="Helvetica Neue"/>
                <a:ea typeface="Helvetica Neue"/>
                <a:cs typeface="Helvetica Neue"/>
                <a:sym typeface="Helvetica Neue"/>
              </a:rPr>
              <a:t>48%</a:t>
            </a:r>
            <a:endParaRPr sz="1000" b="1" i="0" u="none" strike="noStrike" cap="none">
              <a:solidFill>
                <a:schemeClr val="dk1"/>
              </a:solidFill>
              <a:latin typeface="Helvetica Neue"/>
              <a:ea typeface="Helvetica Neue"/>
              <a:cs typeface="Helvetica Neue"/>
              <a:sym typeface="Helvetica Neue"/>
            </a:endParaRPr>
          </a:p>
        </p:txBody>
      </p:sp>
      <p:sp>
        <p:nvSpPr>
          <p:cNvPr id="1843" name="Google Shape;1843;p301"/>
          <p:cNvSpPr/>
          <p:nvPr/>
        </p:nvSpPr>
        <p:spPr>
          <a:xfrm>
            <a:off x="7474949" y="1080504"/>
            <a:ext cx="740700" cy="171000"/>
          </a:xfrm>
          <a:prstGeom prst="rect">
            <a:avLst/>
          </a:prstGeom>
          <a:solidFill>
            <a:schemeClr val="lt2"/>
          </a:solidFill>
          <a:ln>
            <a:noFill/>
          </a:ln>
        </p:spPr>
        <p:txBody>
          <a:bodyPr spcFirstLastPara="1" wrap="square" lIns="0" tIns="68575" rIns="45700" bIns="68575"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1" i="0" u="none" strike="noStrike" cap="none">
                <a:solidFill>
                  <a:schemeClr val="dk1"/>
                </a:solidFill>
                <a:latin typeface="Helvetica Neue"/>
                <a:ea typeface="Helvetica Neue"/>
                <a:cs typeface="Helvetica Neue"/>
                <a:sym typeface="Helvetica Neue"/>
              </a:rPr>
              <a:t>28%</a:t>
            </a:r>
            <a:endParaRPr sz="1000" b="1" i="0" u="none" strike="noStrike" cap="none">
              <a:solidFill>
                <a:schemeClr val="dk1"/>
              </a:solidFill>
              <a:latin typeface="Helvetica Neue"/>
              <a:ea typeface="Helvetica Neue"/>
              <a:cs typeface="Helvetica Neue"/>
              <a:sym typeface="Helvetica Neue"/>
            </a:endParaRPr>
          </a:p>
        </p:txBody>
      </p:sp>
      <p:sp>
        <p:nvSpPr>
          <p:cNvPr id="1844" name="Google Shape;1844;p301"/>
          <p:cNvSpPr/>
          <p:nvPr/>
        </p:nvSpPr>
        <p:spPr>
          <a:xfrm>
            <a:off x="6734238" y="808647"/>
            <a:ext cx="1124700" cy="171000"/>
          </a:xfrm>
          <a:prstGeom prst="rect">
            <a:avLst/>
          </a:prstGeom>
          <a:solidFill>
            <a:schemeClr val="lt2"/>
          </a:solidFill>
          <a:ln>
            <a:noFill/>
          </a:ln>
        </p:spPr>
        <p:txBody>
          <a:bodyPr spcFirstLastPara="1" wrap="square" lIns="0" tIns="68575" rIns="45700" bIns="68575"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1" i="0" u="none" strike="noStrike" cap="none">
                <a:solidFill>
                  <a:schemeClr val="dk1"/>
                </a:solidFill>
                <a:latin typeface="Helvetica Neue"/>
                <a:ea typeface="Helvetica Neue"/>
                <a:cs typeface="Helvetica Neue"/>
                <a:sym typeface="Helvetica Neue"/>
              </a:rPr>
              <a:t>41%</a:t>
            </a:r>
            <a:endParaRPr sz="1000" b="1" i="0" u="none" strike="noStrike" cap="none">
              <a:solidFill>
                <a:schemeClr val="dk1"/>
              </a:solidFill>
              <a:latin typeface="Helvetica Neue"/>
              <a:ea typeface="Helvetica Neue"/>
              <a:cs typeface="Helvetica Neue"/>
              <a:sym typeface="Helvetica Neue"/>
            </a:endParaRPr>
          </a:p>
        </p:txBody>
      </p:sp>
      <p:sp>
        <p:nvSpPr>
          <p:cNvPr id="1845" name="Google Shape;1845;p301"/>
          <p:cNvSpPr/>
          <p:nvPr/>
        </p:nvSpPr>
        <p:spPr>
          <a:xfrm>
            <a:off x="8517445" y="2967531"/>
            <a:ext cx="137100" cy="171000"/>
          </a:xfrm>
          <a:prstGeom prst="rect">
            <a:avLst/>
          </a:prstGeom>
          <a:solidFill>
            <a:schemeClr val="accent1"/>
          </a:solidFill>
          <a:ln>
            <a:noFill/>
          </a:ln>
        </p:spPr>
        <p:txBody>
          <a:bodyPr spcFirstLastPara="1" wrap="square" lIns="0" tIns="68575" rIns="45700" bIns="685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chemeClr val="lt1"/>
              </a:solidFill>
              <a:latin typeface="Helvetica Neue"/>
              <a:ea typeface="Helvetica Neue"/>
              <a:cs typeface="Helvetica Neue"/>
              <a:sym typeface="Helvetica Neue"/>
            </a:endParaRPr>
          </a:p>
        </p:txBody>
      </p:sp>
      <p:sp>
        <p:nvSpPr>
          <p:cNvPr id="1846" name="Google Shape;1846;p301"/>
          <p:cNvSpPr/>
          <p:nvPr/>
        </p:nvSpPr>
        <p:spPr>
          <a:xfrm>
            <a:off x="8626948" y="3515210"/>
            <a:ext cx="27300" cy="171000"/>
          </a:xfrm>
          <a:prstGeom prst="rect">
            <a:avLst/>
          </a:prstGeom>
          <a:solidFill>
            <a:schemeClr val="accent1"/>
          </a:solidFill>
          <a:ln>
            <a:noFill/>
          </a:ln>
        </p:spPr>
        <p:txBody>
          <a:bodyPr spcFirstLastPara="1" wrap="square" lIns="68575" tIns="68575" rIns="27000" bIns="68575" anchor="ctr" anchorCtr="0">
            <a:noAutofit/>
          </a:bodyPr>
          <a:lstStyle/>
          <a:p>
            <a:pPr marL="0" marR="0" lvl="0" indent="0" algn="r" rtl="0">
              <a:lnSpc>
                <a:spcPct val="100000"/>
              </a:lnSpc>
              <a:spcBef>
                <a:spcPts val="0"/>
              </a:spcBef>
              <a:spcAft>
                <a:spcPts val="0"/>
              </a:spcAft>
              <a:buClr>
                <a:srgbClr val="000000"/>
              </a:buClr>
              <a:buSzPts val="800"/>
              <a:buFont typeface="Arial"/>
              <a:buNone/>
            </a:pPr>
            <a:endParaRPr sz="800" b="1" i="0" u="none" strike="noStrike" cap="none">
              <a:solidFill>
                <a:srgbClr val="000000"/>
              </a:solidFill>
              <a:latin typeface="Helvetica Neue"/>
              <a:ea typeface="Helvetica Neue"/>
              <a:cs typeface="Helvetica Neue"/>
              <a:sym typeface="Helvetica Neue"/>
            </a:endParaRPr>
          </a:p>
        </p:txBody>
      </p:sp>
      <p:sp>
        <p:nvSpPr>
          <p:cNvPr id="1847" name="Google Shape;1847;p301"/>
          <p:cNvSpPr/>
          <p:nvPr/>
        </p:nvSpPr>
        <p:spPr>
          <a:xfrm>
            <a:off x="8572234" y="3241394"/>
            <a:ext cx="82200" cy="171000"/>
          </a:xfrm>
          <a:prstGeom prst="rect">
            <a:avLst/>
          </a:prstGeom>
          <a:solidFill>
            <a:schemeClr val="accent1"/>
          </a:solidFill>
          <a:ln>
            <a:noFill/>
          </a:ln>
        </p:spPr>
        <p:txBody>
          <a:bodyPr spcFirstLastPara="1" wrap="square" lIns="68575" tIns="68575" rIns="27000" bIns="68575" anchor="ctr" anchorCtr="0">
            <a:noAutofit/>
          </a:bodyPr>
          <a:lstStyle/>
          <a:p>
            <a:pPr marL="0" marR="0" lvl="0" indent="0" algn="r" rtl="0">
              <a:lnSpc>
                <a:spcPct val="100000"/>
              </a:lnSpc>
              <a:spcBef>
                <a:spcPts val="0"/>
              </a:spcBef>
              <a:spcAft>
                <a:spcPts val="0"/>
              </a:spcAft>
              <a:buClr>
                <a:srgbClr val="000000"/>
              </a:buClr>
              <a:buSzPts val="800"/>
              <a:buFont typeface="Arial"/>
              <a:buNone/>
            </a:pPr>
            <a:endParaRPr sz="800" b="1" i="0" u="none" strike="noStrike" cap="none">
              <a:solidFill>
                <a:srgbClr val="000000"/>
              </a:solidFill>
              <a:latin typeface="Helvetica Neue"/>
              <a:ea typeface="Helvetica Neue"/>
              <a:cs typeface="Helvetica Neue"/>
              <a:sym typeface="Helvetica Neue"/>
            </a:endParaRPr>
          </a:p>
        </p:txBody>
      </p:sp>
      <p:sp>
        <p:nvSpPr>
          <p:cNvPr id="1848" name="Google Shape;1848;p301"/>
          <p:cNvSpPr/>
          <p:nvPr/>
        </p:nvSpPr>
        <p:spPr>
          <a:xfrm>
            <a:off x="8462735" y="2693706"/>
            <a:ext cx="192000" cy="171000"/>
          </a:xfrm>
          <a:prstGeom prst="rect">
            <a:avLst/>
          </a:prstGeom>
          <a:solidFill>
            <a:schemeClr val="accent1"/>
          </a:solidFill>
          <a:ln>
            <a:noFill/>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chemeClr val="lt1"/>
                </a:solidFill>
                <a:latin typeface="Helvetica Neue"/>
                <a:ea typeface="Helvetica Neue"/>
                <a:cs typeface="Helvetica Neue"/>
                <a:sym typeface="Helvetica Neue"/>
              </a:rPr>
              <a:t>7%</a:t>
            </a:r>
            <a:endParaRPr sz="800" b="1" i="0" u="none" strike="noStrike" cap="none">
              <a:solidFill>
                <a:schemeClr val="lt1"/>
              </a:solidFill>
              <a:latin typeface="Helvetica Neue"/>
              <a:ea typeface="Helvetica Neue"/>
              <a:cs typeface="Helvetica Neue"/>
              <a:sym typeface="Helvetica Neue"/>
            </a:endParaRPr>
          </a:p>
        </p:txBody>
      </p:sp>
      <p:sp>
        <p:nvSpPr>
          <p:cNvPr id="1849" name="Google Shape;1849;p301"/>
          <p:cNvSpPr/>
          <p:nvPr/>
        </p:nvSpPr>
        <p:spPr>
          <a:xfrm>
            <a:off x="8407843" y="1892725"/>
            <a:ext cx="246900" cy="171000"/>
          </a:xfrm>
          <a:prstGeom prst="rect">
            <a:avLst/>
          </a:prstGeom>
          <a:solidFill>
            <a:schemeClr val="accent1"/>
          </a:solidFill>
          <a:ln>
            <a:noFill/>
          </a:ln>
        </p:spPr>
        <p:txBody>
          <a:bodyPr spcFirstLastPara="1" wrap="square" lIns="0" tIns="68575" rIns="45700" bIns="68575"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1" i="0" u="none" strike="noStrike" cap="none">
                <a:solidFill>
                  <a:schemeClr val="lt1"/>
                </a:solidFill>
                <a:latin typeface="Helvetica Neue"/>
                <a:ea typeface="Helvetica Neue"/>
                <a:cs typeface="Helvetica Neue"/>
                <a:sym typeface="Helvetica Neue"/>
              </a:rPr>
              <a:t>9%</a:t>
            </a:r>
            <a:endParaRPr sz="800" b="1" i="0" u="none" strike="noStrike" cap="none">
              <a:solidFill>
                <a:schemeClr val="lt1"/>
              </a:solidFill>
              <a:latin typeface="Helvetica Neue"/>
              <a:ea typeface="Helvetica Neue"/>
              <a:cs typeface="Helvetica Neue"/>
              <a:sym typeface="Helvetica Neue"/>
            </a:endParaRPr>
          </a:p>
        </p:txBody>
      </p:sp>
      <p:sp>
        <p:nvSpPr>
          <p:cNvPr id="1850" name="Google Shape;1850;p301"/>
          <p:cNvSpPr/>
          <p:nvPr/>
        </p:nvSpPr>
        <p:spPr>
          <a:xfrm>
            <a:off x="8380329" y="1623466"/>
            <a:ext cx="274200" cy="171000"/>
          </a:xfrm>
          <a:prstGeom prst="rect">
            <a:avLst/>
          </a:prstGeom>
          <a:solidFill>
            <a:schemeClr val="accent1"/>
          </a:solidFill>
          <a:ln>
            <a:noFill/>
          </a:ln>
        </p:spPr>
        <p:txBody>
          <a:bodyPr spcFirstLastPara="1" wrap="square" lIns="0" tIns="68575" rIns="45700" bIns="68575"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1" i="0" u="none" strike="noStrike" cap="none">
                <a:solidFill>
                  <a:schemeClr val="lt1"/>
                </a:solidFill>
                <a:latin typeface="Helvetica Neue"/>
                <a:ea typeface="Helvetica Neue"/>
                <a:cs typeface="Helvetica Neue"/>
                <a:sym typeface="Helvetica Neue"/>
              </a:rPr>
              <a:t>10%</a:t>
            </a:r>
            <a:endParaRPr sz="800" b="1" i="0" u="none" strike="noStrike" cap="none">
              <a:solidFill>
                <a:schemeClr val="lt1"/>
              </a:solidFill>
              <a:latin typeface="Helvetica Neue"/>
              <a:ea typeface="Helvetica Neue"/>
              <a:cs typeface="Helvetica Neue"/>
              <a:sym typeface="Helvetica Neue"/>
            </a:endParaRPr>
          </a:p>
        </p:txBody>
      </p:sp>
      <p:sp>
        <p:nvSpPr>
          <p:cNvPr id="1851" name="Google Shape;1851;p301"/>
          <p:cNvSpPr/>
          <p:nvPr/>
        </p:nvSpPr>
        <p:spPr>
          <a:xfrm>
            <a:off x="8270249" y="1348366"/>
            <a:ext cx="384000" cy="171000"/>
          </a:xfrm>
          <a:prstGeom prst="rect">
            <a:avLst/>
          </a:prstGeom>
          <a:solidFill>
            <a:schemeClr val="accent1"/>
          </a:solidFill>
          <a:ln>
            <a:noFill/>
          </a:ln>
        </p:spPr>
        <p:txBody>
          <a:bodyPr spcFirstLastPara="1" wrap="square" lIns="0" tIns="68575" rIns="45700" bIns="68575"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1" i="0" u="none" strike="noStrike" cap="none">
                <a:solidFill>
                  <a:schemeClr val="lt1"/>
                </a:solidFill>
                <a:latin typeface="Helvetica Neue"/>
                <a:ea typeface="Helvetica Neue"/>
                <a:cs typeface="Helvetica Neue"/>
                <a:sym typeface="Helvetica Neue"/>
              </a:rPr>
              <a:t>14%</a:t>
            </a:r>
            <a:endParaRPr sz="800" b="1" i="0" u="none" strike="noStrike" cap="none">
              <a:solidFill>
                <a:schemeClr val="lt1"/>
              </a:solidFill>
              <a:latin typeface="Helvetica Neue"/>
              <a:ea typeface="Helvetica Neue"/>
              <a:cs typeface="Helvetica Neue"/>
              <a:sym typeface="Helvetica Neue"/>
            </a:endParaRPr>
          </a:p>
        </p:txBody>
      </p:sp>
      <p:sp>
        <p:nvSpPr>
          <p:cNvPr id="1852" name="Google Shape;1852;p301"/>
          <p:cNvSpPr/>
          <p:nvPr/>
        </p:nvSpPr>
        <p:spPr>
          <a:xfrm>
            <a:off x="8215644" y="1080513"/>
            <a:ext cx="438900" cy="171000"/>
          </a:xfrm>
          <a:prstGeom prst="rect">
            <a:avLst/>
          </a:prstGeom>
          <a:solidFill>
            <a:schemeClr val="accent1"/>
          </a:solidFill>
          <a:ln>
            <a:noFill/>
          </a:ln>
        </p:spPr>
        <p:txBody>
          <a:bodyPr spcFirstLastPara="1" wrap="square" lIns="0" tIns="68575" rIns="45700" bIns="68575"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1" i="0" u="none" strike="noStrike" cap="none">
                <a:solidFill>
                  <a:schemeClr val="lt1"/>
                </a:solidFill>
                <a:latin typeface="Helvetica Neue"/>
                <a:ea typeface="Helvetica Neue"/>
                <a:cs typeface="Helvetica Neue"/>
                <a:sym typeface="Helvetica Neue"/>
              </a:rPr>
              <a:t>16%</a:t>
            </a:r>
            <a:endParaRPr sz="800" b="1" i="0" u="none" strike="noStrike" cap="none">
              <a:solidFill>
                <a:schemeClr val="lt1"/>
              </a:solidFill>
              <a:latin typeface="Helvetica Neue"/>
              <a:ea typeface="Helvetica Neue"/>
              <a:cs typeface="Helvetica Neue"/>
              <a:sym typeface="Helvetica Neue"/>
            </a:endParaRPr>
          </a:p>
        </p:txBody>
      </p:sp>
      <p:sp>
        <p:nvSpPr>
          <p:cNvPr id="1853" name="Google Shape;1853;p301"/>
          <p:cNvSpPr/>
          <p:nvPr/>
        </p:nvSpPr>
        <p:spPr>
          <a:xfrm>
            <a:off x="7858936" y="808647"/>
            <a:ext cx="795600" cy="171000"/>
          </a:xfrm>
          <a:prstGeom prst="rect">
            <a:avLst/>
          </a:prstGeom>
          <a:solidFill>
            <a:schemeClr val="accent1"/>
          </a:solidFill>
          <a:ln>
            <a:noFill/>
          </a:ln>
        </p:spPr>
        <p:txBody>
          <a:bodyPr spcFirstLastPara="1" wrap="square" lIns="0" tIns="68575" rIns="45700" bIns="68575"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1" i="0" u="none" strike="noStrike" cap="none">
                <a:solidFill>
                  <a:schemeClr val="lt1"/>
                </a:solidFill>
                <a:latin typeface="Helvetica Neue"/>
                <a:ea typeface="Helvetica Neue"/>
                <a:cs typeface="Helvetica Neue"/>
                <a:sym typeface="Helvetica Neue"/>
              </a:rPr>
              <a:t>28%</a:t>
            </a:r>
            <a:endParaRPr sz="800" b="1" i="0" u="none" strike="noStrike" cap="none">
              <a:solidFill>
                <a:schemeClr val="lt1"/>
              </a:solidFill>
              <a:latin typeface="Helvetica Neue"/>
              <a:ea typeface="Helvetica Neue"/>
              <a:cs typeface="Helvetica Neue"/>
              <a:sym typeface="Helvetica Neue"/>
            </a:endParaRPr>
          </a:p>
        </p:txBody>
      </p:sp>
      <p:sp>
        <p:nvSpPr>
          <p:cNvPr id="1854" name="Google Shape;1854;p301"/>
          <p:cNvSpPr txBox="1"/>
          <p:nvPr/>
        </p:nvSpPr>
        <p:spPr>
          <a:xfrm>
            <a:off x="3693159" y="1352360"/>
            <a:ext cx="2064000" cy="1710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700"/>
              <a:buFont typeface="Arial"/>
              <a:buNone/>
            </a:pPr>
            <a:r>
              <a:rPr lang="en" sz="900" b="0" i="0" u="none" strike="noStrike" cap="none">
                <a:solidFill>
                  <a:schemeClr val="dk1"/>
                </a:solidFill>
                <a:latin typeface="Helvetica Neue"/>
                <a:ea typeface="Helvetica Neue"/>
                <a:cs typeface="Helvetica Neue"/>
                <a:sym typeface="Helvetica Neue"/>
              </a:rPr>
              <a:t>Vides aizsardzība</a:t>
            </a:r>
            <a:endParaRPr sz="900" b="0" i="0" u="none" strike="noStrike" cap="none">
              <a:solidFill>
                <a:schemeClr val="dk1"/>
              </a:solidFill>
              <a:latin typeface="Helvetica Neue"/>
              <a:ea typeface="Helvetica Neue"/>
              <a:cs typeface="Helvetica Neue"/>
              <a:sym typeface="Helvetica Neue"/>
            </a:endParaRPr>
          </a:p>
        </p:txBody>
      </p:sp>
      <p:sp>
        <p:nvSpPr>
          <p:cNvPr id="1855" name="Google Shape;1855;p301"/>
          <p:cNvSpPr txBox="1"/>
          <p:nvPr/>
        </p:nvSpPr>
        <p:spPr>
          <a:xfrm>
            <a:off x="3693051" y="3241388"/>
            <a:ext cx="2064000" cy="1710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700"/>
              <a:buFont typeface="Arial"/>
              <a:buNone/>
            </a:pPr>
            <a:r>
              <a:rPr lang="en" sz="900" b="0" i="0" u="none" strike="noStrike" cap="none">
                <a:solidFill>
                  <a:schemeClr val="dk1"/>
                </a:solidFill>
                <a:latin typeface="Helvetica Neue"/>
                <a:ea typeface="Helvetica Neue"/>
                <a:cs typeface="Helvetica Neue"/>
                <a:sym typeface="Helvetica Neue"/>
              </a:rPr>
              <a:t>Izglītības politikas atbilstība ekonomiskās vides izmaiņām</a:t>
            </a:r>
            <a:endParaRPr sz="900" b="0" i="0" u="none" strike="noStrike" cap="none">
              <a:solidFill>
                <a:schemeClr val="dk1"/>
              </a:solidFill>
              <a:latin typeface="Helvetica Neue"/>
              <a:ea typeface="Helvetica Neue"/>
              <a:cs typeface="Helvetica Neue"/>
              <a:sym typeface="Helvetica Neue"/>
            </a:endParaRPr>
          </a:p>
        </p:txBody>
      </p:sp>
      <p:sp>
        <p:nvSpPr>
          <p:cNvPr id="1856" name="Google Shape;1856;p301"/>
          <p:cNvSpPr txBox="1"/>
          <p:nvPr/>
        </p:nvSpPr>
        <p:spPr>
          <a:xfrm>
            <a:off x="3693077" y="2967630"/>
            <a:ext cx="2064000" cy="1710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en" sz="900" b="0" i="0" u="none" strike="noStrike" cap="none">
                <a:solidFill>
                  <a:schemeClr val="dk1"/>
                </a:solidFill>
                <a:latin typeface="Helvetica Neue"/>
                <a:ea typeface="Helvetica Neue"/>
                <a:cs typeface="Helvetica Neue"/>
                <a:sym typeface="Helvetica Neue"/>
              </a:rPr>
              <a:t>Uzņēmējdarbības vides attīstīšana</a:t>
            </a:r>
            <a:endParaRPr sz="900" b="0" i="0" u="none" strike="noStrike" cap="none">
              <a:solidFill>
                <a:schemeClr val="dk1"/>
              </a:solidFill>
              <a:latin typeface="Helvetica Neue"/>
              <a:ea typeface="Helvetica Neue"/>
              <a:cs typeface="Helvetica Neue"/>
              <a:sym typeface="Helvetica Neue"/>
            </a:endParaRPr>
          </a:p>
        </p:txBody>
      </p:sp>
      <p:sp>
        <p:nvSpPr>
          <p:cNvPr id="1857" name="Google Shape;1857;p301"/>
          <p:cNvSpPr txBox="1"/>
          <p:nvPr/>
        </p:nvSpPr>
        <p:spPr>
          <a:xfrm>
            <a:off x="3693077" y="2693713"/>
            <a:ext cx="2064000" cy="1710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en" sz="900" b="0" i="0" u="none" strike="noStrike" cap="none">
                <a:solidFill>
                  <a:schemeClr val="dk1"/>
                </a:solidFill>
                <a:latin typeface="Helvetica Neue"/>
                <a:ea typeface="Helvetica Neue"/>
                <a:cs typeface="Helvetica Neue"/>
                <a:sym typeface="Helvetica Neue"/>
              </a:rPr>
              <a:t>Darba tirgus atvērtība </a:t>
            </a:r>
            <a:endParaRPr sz="900" b="0" i="0" u="none" strike="noStrike" cap="none">
              <a:solidFill>
                <a:schemeClr val="dk1"/>
              </a:solidFill>
              <a:latin typeface="Helvetica Neue"/>
              <a:ea typeface="Helvetica Neue"/>
              <a:cs typeface="Helvetica Neue"/>
              <a:sym typeface="Helvetica Neue"/>
            </a:endParaRPr>
          </a:p>
          <a:p>
            <a:pPr marL="0" marR="0" lvl="0" indent="0" algn="r" rtl="0">
              <a:lnSpc>
                <a:spcPct val="100000"/>
              </a:lnSpc>
              <a:spcBef>
                <a:spcPts val="0"/>
              </a:spcBef>
              <a:spcAft>
                <a:spcPts val="0"/>
              </a:spcAft>
              <a:buClr>
                <a:schemeClr val="dk1"/>
              </a:buClr>
              <a:buSzPts val="700"/>
              <a:buFont typeface="Arial"/>
              <a:buNone/>
            </a:pPr>
            <a:r>
              <a:rPr lang="en" sz="900" b="0" i="0" u="none" strike="noStrike" cap="none">
                <a:solidFill>
                  <a:schemeClr val="dk1"/>
                </a:solidFill>
                <a:latin typeface="Helvetica Neue"/>
                <a:ea typeface="Helvetica Neue"/>
                <a:cs typeface="Helvetica Neue"/>
                <a:sym typeface="Helvetica Neue"/>
              </a:rPr>
              <a:t>speciālistiem no trešajām valstīm</a:t>
            </a:r>
            <a:endParaRPr sz="900" b="0" i="0" u="none" strike="noStrike" cap="none">
              <a:solidFill>
                <a:schemeClr val="dk1"/>
              </a:solidFill>
              <a:latin typeface="Helvetica Neue"/>
              <a:ea typeface="Helvetica Neue"/>
              <a:cs typeface="Helvetica Neue"/>
              <a:sym typeface="Helvetica Neue"/>
            </a:endParaRPr>
          </a:p>
        </p:txBody>
      </p:sp>
      <p:sp>
        <p:nvSpPr>
          <p:cNvPr id="1858" name="Google Shape;1858;p301"/>
          <p:cNvSpPr txBox="1"/>
          <p:nvPr/>
        </p:nvSpPr>
        <p:spPr>
          <a:xfrm>
            <a:off x="3693159" y="1080514"/>
            <a:ext cx="2064000" cy="1710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en" sz="900" b="0" i="0" u="none" strike="noStrike" cap="none">
                <a:solidFill>
                  <a:schemeClr val="dk1"/>
                </a:solidFill>
                <a:latin typeface="Helvetica Neue"/>
                <a:ea typeface="Helvetica Neue"/>
                <a:cs typeface="Helvetica Neue"/>
                <a:sym typeface="Helvetica Neue"/>
              </a:rPr>
              <a:t>Reakcija uz energokrīzi</a:t>
            </a:r>
            <a:endParaRPr sz="900" b="0" i="0" u="none" strike="noStrike" cap="none">
              <a:solidFill>
                <a:schemeClr val="dk1"/>
              </a:solidFill>
              <a:latin typeface="Helvetica Neue"/>
              <a:ea typeface="Helvetica Neue"/>
              <a:cs typeface="Helvetica Neue"/>
              <a:sym typeface="Helvetica Neue"/>
            </a:endParaRPr>
          </a:p>
        </p:txBody>
      </p:sp>
      <p:sp>
        <p:nvSpPr>
          <p:cNvPr id="1859" name="Google Shape;1859;p301"/>
          <p:cNvSpPr txBox="1"/>
          <p:nvPr/>
        </p:nvSpPr>
        <p:spPr>
          <a:xfrm>
            <a:off x="3693159" y="1892738"/>
            <a:ext cx="2064000" cy="1710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700"/>
              <a:buFont typeface="Arial"/>
              <a:buNone/>
            </a:pPr>
            <a:r>
              <a:rPr lang="en" sz="900" b="0" i="0" u="none" strike="noStrike" cap="none">
                <a:solidFill>
                  <a:schemeClr val="dk1"/>
                </a:solidFill>
                <a:latin typeface="Helvetica Neue"/>
                <a:ea typeface="Helvetica Neue"/>
                <a:cs typeface="Helvetica Neue"/>
                <a:sym typeface="Helvetica Neue"/>
              </a:rPr>
              <a:t>Finanšu sektora stabilitāte un kredītu pieejamība</a:t>
            </a:r>
            <a:endParaRPr sz="900" b="0" i="0" u="none" strike="noStrike" cap="none">
              <a:solidFill>
                <a:schemeClr val="dk1"/>
              </a:solidFill>
              <a:latin typeface="Helvetica Neue"/>
              <a:ea typeface="Helvetica Neue"/>
              <a:cs typeface="Helvetica Neue"/>
              <a:sym typeface="Helvetica Neue"/>
            </a:endParaRPr>
          </a:p>
        </p:txBody>
      </p:sp>
      <p:sp>
        <p:nvSpPr>
          <p:cNvPr id="1860" name="Google Shape;1860;p301"/>
          <p:cNvSpPr txBox="1"/>
          <p:nvPr/>
        </p:nvSpPr>
        <p:spPr>
          <a:xfrm>
            <a:off x="3693159" y="808638"/>
            <a:ext cx="2064000" cy="1710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700"/>
              <a:buFont typeface="Arial"/>
              <a:buNone/>
            </a:pPr>
            <a:r>
              <a:rPr lang="en" sz="900" b="0" i="0" u="none" strike="noStrike" cap="none">
                <a:solidFill>
                  <a:schemeClr val="dk1"/>
                </a:solidFill>
                <a:latin typeface="Helvetica Neue"/>
                <a:ea typeface="Helvetica Neue"/>
                <a:cs typeface="Helvetica Neue"/>
                <a:sym typeface="Helvetica Neue"/>
              </a:rPr>
              <a:t>Valsts aizsardzība un drošība</a:t>
            </a:r>
            <a:endParaRPr sz="900" b="0" i="0" u="none" strike="noStrike" cap="none">
              <a:solidFill>
                <a:schemeClr val="dk1"/>
              </a:solidFill>
              <a:latin typeface="Helvetica Neue"/>
              <a:ea typeface="Helvetica Neue"/>
              <a:cs typeface="Helvetica Neue"/>
              <a:sym typeface="Helvetica Neue"/>
            </a:endParaRPr>
          </a:p>
        </p:txBody>
      </p:sp>
      <p:sp>
        <p:nvSpPr>
          <p:cNvPr id="1861" name="Google Shape;1861;p301"/>
          <p:cNvSpPr txBox="1"/>
          <p:nvPr/>
        </p:nvSpPr>
        <p:spPr>
          <a:xfrm>
            <a:off x="3685840" y="2214513"/>
            <a:ext cx="2064000" cy="1710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700"/>
              <a:buFont typeface="Arial"/>
              <a:buNone/>
            </a:pPr>
            <a:r>
              <a:rPr lang="en" sz="900" b="0" i="0" u="none" strike="noStrike" cap="none">
                <a:solidFill>
                  <a:schemeClr val="dk1"/>
                </a:solidFill>
                <a:latin typeface="Helvetica Neue"/>
                <a:ea typeface="Helvetica Neue"/>
                <a:cs typeface="Helvetica Neue"/>
                <a:sym typeface="Helvetica Neue"/>
              </a:rPr>
              <a:t>Lielu valsts infrastruktūras projektu uzsākšana</a:t>
            </a:r>
            <a:endParaRPr sz="900" b="0" i="0" u="none" strike="noStrike" cap="none">
              <a:solidFill>
                <a:schemeClr val="dk1"/>
              </a:solidFill>
              <a:latin typeface="Helvetica Neue"/>
              <a:ea typeface="Helvetica Neue"/>
              <a:cs typeface="Helvetica Neue"/>
              <a:sym typeface="Helvetica Neue"/>
            </a:endParaRPr>
          </a:p>
        </p:txBody>
      </p:sp>
      <p:sp>
        <p:nvSpPr>
          <p:cNvPr id="1862" name="Google Shape;1862;p301"/>
          <p:cNvSpPr txBox="1"/>
          <p:nvPr/>
        </p:nvSpPr>
        <p:spPr>
          <a:xfrm>
            <a:off x="3693159" y="1623438"/>
            <a:ext cx="2064000" cy="1710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700"/>
              <a:buFont typeface="Arial"/>
              <a:buNone/>
            </a:pPr>
            <a:r>
              <a:rPr lang="en" sz="900" b="0" i="0" u="none" strike="noStrike" cap="none">
                <a:solidFill>
                  <a:schemeClr val="dk1"/>
                </a:solidFill>
                <a:latin typeface="Helvetica Neue"/>
                <a:ea typeface="Helvetica Neue"/>
                <a:cs typeface="Helvetica Neue"/>
                <a:sym typeface="Helvetica Neue"/>
              </a:rPr>
              <a:t>Līdzsvarota akcīzes politika</a:t>
            </a:r>
            <a:endParaRPr sz="900" b="0" i="0" u="none" strike="noStrike" cap="none">
              <a:solidFill>
                <a:schemeClr val="dk1"/>
              </a:solidFill>
              <a:latin typeface="Helvetica Neue"/>
              <a:ea typeface="Helvetica Neue"/>
              <a:cs typeface="Helvetica Neue"/>
              <a:sym typeface="Helvetica Neue"/>
            </a:endParaRPr>
          </a:p>
        </p:txBody>
      </p:sp>
      <p:sp>
        <p:nvSpPr>
          <p:cNvPr id="1863" name="Google Shape;1863;p301"/>
          <p:cNvSpPr txBox="1"/>
          <p:nvPr/>
        </p:nvSpPr>
        <p:spPr>
          <a:xfrm>
            <a:off x="3693049" y="3516263"/>
            <a:ext cx="2064000" cy="1710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700"/>
              <a:buFont typeface="Arial"/>
              <a:buNone/>
            </a:pPr>
            <a:r>
              <a:rPr lang="en" sz="900" b="0" i="0" u="none" strike="noStrike" cap="none">
                <a:solidFill>
                  <a:schemeClr val="dk1"/>
                </a:solidFill>
                <a:latin typeface="Helvetica Neue"/>
                <a:ea typeface="Helvetica Neue"/>
                <a:cs typeface="Helvetica Neue"/>
                <a:sym typeface="Helvetica Neue"/>
              </a:rPr>
              <a:t>Valsts pārvaldes izmaksu samazināšana</a:t>
            </a:r>
            <a:endParaRPr sz="900" b="0" i="0" u="none" strike="noStrike" cap="none">
              <a:solidFill>
                <a:schemeClr val="dk1"/>
              </a:solidFill>
              <a:latin typeface="Helvetica Neue"/>
              <a:ea typeface="Helvetica Neue"/>
              <a:cs typeface="Helvetica Neue"/>
              <a:sym typeface="Helvetica Neue"/>
            </a:endParaRPr>
          </a:p>
        </p:txBody>
      </p:sp>
      <p:sp>
        <p:nvSpPr>
          <p:cNvPr id="1864" name="Google Shape;1864;p301"/>
          <p:cNvSpPr txBox="1"/>
          <p:nvPr/>
        </p:nvSpPr>
        <p:spPr>
          <a:xfrm>
            <a:off x="3693077" y="2427963"/>
            <a:ext cx="2064000" cy="1710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en" sz="900" b="0" i="0" u="none" strike="noStrike" cap="none">
                <a:solidFill>
                  <a:schemeClr val="dk1"/>
                </a:solidFill>
                <a:latin typeface="Helvetica Neue"/>
                <a:ea typeface="Helvetica Neue"/>
                <a:cs typeface="Helvetica Neue"/>
                <a:sym typeface="Helvetica Neue"/>
              </a:rPr>
              <a:t>Nodokļu vides konkurētspēja</a:t>
            </a:r>
            <a:endParaRPr sz="900" b="0" i="0" u="none" strike="noStrike" cap="none">
              <a:solidFill>
                <a:schemeClr val="dk1"/>
              </a:solidFill>
              <a:latin typeface="Helvetica Neue"/>
              <a:ea typeface="Helvetica Neue"/>
              <a:cs typeface="Helvetica Neue"/>
              <a:sym typeface="Helvetica Neue"/>
            </a:endParaRPr>
          </a:p>
        </p:txBody>
      </p:sp>
      <p:sp>
        <p:nvSpPr>
          <p:cNvPr id="1865" name="Google Shape;1865;p301"/>
          <p:cNvSpPr/>
          <p:nvPr/>
        </p:nvSpPr>
        <p:spPr>
          <a:xfrm>
            <a:off x="5911350" y="3515240"/>
            <a:ext cx="2331600" cy="171000"/>
          </a:xfrm>
          <a:prstGeom prst="rect">
            <a:avLst/>
          </a:prstGeom>
          <a:solidFill>
            <a:schemeClr val="accent6"/>
          </a:solidFill>
          <a:ln>
            <a:noFill/>
          </a:ln>
        </p:spPr>
        <p:txBody>
          <a:bodyPr spcFirstLastPara="1" wrap="square" lIns="0" tIns="68575" rIns="45700" bIns="68575"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1" i="0" u="none" strike="noStrike" cap="none">
                <a:solidFill>
                  <a:schemeClr val="lt1"/>
                </a:solidFill>
                <a:latin typeface="Helvetica Neue"/>
                <a:ea typeface="Helvetica Neue"/>
                <a:cs typeface="Helvetica Neue"/>
                <a:sym typeface="Helvetica Neue"/>
              </a:rPr>
              <a:t>85%</a:t>
            </a:r>
            <a:endParaRPr sz="1000" b="1" i="0" u="none" strike="noStrike" cap="none">
              <a:solidFill>
                <a:srgbClr val="000000"/>
              </a:solidFill>
              <a:latin typeface="Helvetica Neue"/>
              <a:ea typeface="Helvetica Neue"/>
              <a:cs typeface="Helvetica Neue"/>
              <a:sym typeface="Helvetica Neue"/>
            </a:endParaRPr>
          </a:p>
        </p:txBody>
      </p:sp>
      <p:sp>
        <p:nvSpPr>
          <p:cNvPr id="1866" name="Google Shape;1866;p301"/>
          <p:cNvSpPr/>
          <p:nvPr/>
        </p:nvSpPr>
        <p:spPr>
          <a:xfrm>
            <a:off x="5911550" y="3241356"/>
            <a:ext cx="1892700" cy="171000"/>
          </a:xfrm>
          <a:prstGeom prst="rect">
            <a:avLst/>
          </a:prstGeom>
          <a:solidFill>
            <a:schemeClr val="accent6"/>
          </a:solidFill>
          <a:ln>
            <a:noFill/>
          </a:ln>
        </p:spPr>
        <p:txBody>
          <a:bodyPr spcFirstLastPara="1" wrap="square" lIns="0" tIns="68575" rIns="45700" bIns="68575"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1" i="0" u="none" strike="noStrike" cap="none">
                <a:solidFill>
                  <a:schemeClr val="lt1"/>
                </a:solidFill>
                <a:latin typeface="Helvetica Neue"/>
                <a:ea typeface="Helvetica Neue"/>
                <a:cs typeface="Helvetica Neue"/>
                <a:sym typeface="Helvetica Neue"/>
              </a:rPr>
              <a:t>69%</a:t>
            </a:r>
            <a:endParaRPr sz="1000" b="1" i="0" u="none" strike="noStrike" cap="none">
              <a:solidFill>
                <a:srgbClr val="000000"/>
              </a:solidFill>
              <a:latin typeface="Helvetica Neue"/>
              <a:ea typeface="Helvetica Neue"/>
              <a:cs typeface="Helvetica Neue"/>
              <a:sym typeface="Helvetica Neue"/>
            </a:endParaRPr>
          </a:p>
        </p:txBody>
      </p:sp>
      <p:sp>
        <p:nvSpPr>
          <p:cNvPr id="1867" name="Google Shape;1867;p301"/>
          <p:cNvSpPr/>
          <p:nvPr/>
        </p:nvSpPr>
        <p:spPr>
          <a:xfrm>
            <a:off x="8407815" y="2162163"/>
            <a:ext cx="246900" cy="171000"/>
          </a:xfrm>
          <a:prstGeom prst="rect">
            <a:avLst/>
          </a:prstGeom>
          <a:solidFill>
            <a:schemeClr val="accent1"/>
          </a:solidFill>
          <a:ln>
            <a:noFill/>
          </a:ln>
        </p:spPr>
        <p:txBody>
          <a:bodyPr spcFirstLastPara="1" wrap="square" lIns="0" tIns="68575" rIns="45700" bIns="68575"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1" i="0" u="none" strike="noStrike" cap="none">
                <a:solidFill>
                  <a:schemeClr val="lt1"/>
                </a:solidFill>
                <a:latin typeface="Helvetica Neue"/>
                <a:ea typeface="Helvetica Neue"/>
                <a:cs typeface="Helvetica Neue"/>
                <a:sym typeface="Helvetica Neue"/>
              </a:rPr>
              <a:t>9%</a:t>
            </a:r>
            <a:endParaRPr sz="800" b="1" i="0" u="none" strike="noStrike" cap="none">
              <a:solidFill>
                <a:schemeClr val="lt1"/>
              </a:solidFill>
              <a:latin typeface="Helvetica Neue"/>
              <a:ea typeface="Helvetica Neue"/>
              <a:cs typeface="Helvetica Neue"/>
              <a:sym typeface="Helvetica Neue"/>
            </a:endParaRPr>
          </a:p>
        </p:txBody>
      </p:sp>
      <p:sp>
        <p:nvSpPr>
          <p:cNvPr id="1868" name="Google Shape;1868;p301"/>
          <p:cNvSpPr/>
          <p:nvPr/>
        </p:nvSpPr>
        <p:spPr>
          <a:xfrm>
            <a:off x="7557133" y="2427841"/>
            <a:ext cx="850500" cy="171000"/>
          </a:xfrm>
          <a:prstGeom prst="rect">
            <a:avLst/>
          </a:prstGeom>
          <a:solidFill>
            <a:schemeClr val="lt2"/>
          </a:solidFill>
          <a:ln>
            <a:noFill/>
          </a:ln>
        </p:spPr>
        <p:txBody>
          <a:bodyPr spcFirstLastPara="1" wrap="square" lIns="0" tIns="68575" rIns="45700" bIns="68575"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1" i="0" u="none" strike="noStrike" cap="none">
                <a:solidFill>
                  <a:schemeClr val="dk1"/>
                </a:solidFill>
                <a:latin typeface="Helvetica Neue"/>
                <a:ea typeface="Helvetica Neue"/>
                <a:cs typeface="Helvetica Neue"/>
                <a:sym typeface="Helvetica Neue"/>
              </a:rPr>
              <a:t>31%</a:t>
            </a:r>
            <a:endParaRPr sz="1000" b="1" i="0" u="none" strike="noStrike" cap="none">
              <a:solidFill>
                <a:schemeClr val="dk1"/>
              </a:solidFill>
              <a:latin typeface="Helvetica Neue"/>
              <a:ea typeface="Helvetica Neue"/>
              <a:cs typeface="Helvetica Neue"/>
              <a:sym typeface="Helvetica Neue"/>
            </a:endParaRPr>
          </a:p>
        </p:txBody>
      </p:sp>
      <p:sp>
        <p:nvSpPr>
          <p:cNvPr id="1869" name="Google Shape;1869;p301"/>
          <p:cNvSpPr/>
          <p:nvPr/>
        </p:nvSpPr>
        <p:spPr>
          <a:xfrm>
            <a:off x="8407640" y="2427938"/>
            <a:ext cx="246900" cy="171000"/>
          </a:xfrm>
          <a:prstGeom prst="rect">
            <a:avLst/>
          </a:prstGeom>
          <a:solidFill>
            <a:schemeClr val="accent1"/>
          </a:solidFill>
          <a:ln>
            <a:noFill/>
          </a:ln>
        </p:spPr>
        <p:txBody>
          <a:bodyPr spcFirstLastPara="1" wrap="square" lIns="0" tIns="68575" rIns="45700" bIns="68575"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1" i="0" u="none" strike="noStrike" cap="none">
                <a:solidFill>
                  <a:schemeClr val="lt1"/>
                </a:solidFill>
                <a:latin typeface="Helvetica Neue"/>
                <a:ea typeface="Helvetica Neue"/>
                <a:cs typeface="Helvetica Neue"/>
                <a:sym typeface="Helvetica Neue"/>
              </a:rPr>
              <a:t>9%</a:t>
            </a:r>
            <a:endParaRPr sz="800" b="1" i="0" u="none" strike="noStrike" cap="none">
              <a:solidFill>
                <a:schemeClr val="lt1"/>
              </a:solidFill>
              <a:latin typeface="Helvetica Neue"/>
              <a:ea typeface="Helvetica Neue"/>
              <a:cs typeface="Helvetica Neue"/>
              <a:sym typeface="Helvetica Neue"/>
            </a:endParaRPr>
          </a:p>
        </p:txBody>
      </p:sp>
      <p:sp>
        <p:nvSpPr>
          <p:cNvPr id="1870" name="Google Shape;1870;p301"/>
          <p:cNvSpPr txBox="1"/>
          <p:nvPr/>
        </p:nvSpPr>
        <p:spPr>
          <a:xfrm>
            <a:off x="8657109" y="3006598"/>
            <a:ext cx="176400" cy="107700"/>
          </a:xfrm>
          <a:prstGeom prst="rect">
            <a:avLst/>
          </a:prstGeom>
          <a:noFill/>
          <a:ln>
            <a:noFill/>
          </a:ln>
        </p:spPr>
        <p:txBody>
          <a:bodyPr spcFirstLastPara="1" wrap="square" lIns="27000" tIns="0" rIns="0" bIns="0" anchor="ctr" anchorCtr="0">
            <a:spAutoFit/>
          </a:bodyPr>
          <a:lstStyle/>
          <a:p>
            <a:pPr marL="0" marR="0" lvl="0" indent="0" algn="l" rtl="0">
              <a:lnSpc>
                <a:spcPct val="100000"/>
              </a:lnSpc>
              <a:spcBef>
                <a:spcPts val="0"/>
              </a:spcBef>
              <a:spcAft>
                <a:spcPts val="0"/>
              </a:spcAft>
              <a:buClr>
                <a:srgbClr val="000000"/>
              </a:buClr>
              <a:buSzPts val="800"/>
              <a:buFont typeface="Arial"/>
              <a:buNone/>
            </a:pPr>
            <a:r>
              <a:rPr lang="en" sz="700" b="1" i="0" u="none" strike="noStrike" cap="none">
                <a:solidFill>
                  <a:schemeClr val="dk1"/>
                </a:solidFill>
                <a:latin typeface="Helvetica Neue"/>
                <a:ea typeface="Helvetica Neue"/>
                <a:cs typeface="Helvetica Neue"/>
                <a:sym typeface="Helvetica Neue"/>
              </a:rPr>
              <a:t>5%</a:t>
            </a:r>
            <a:endParaRPr sz="700" b="1" i="0" u="none" strike="noStrike" cap="none">
              <a:solidFill>
                <a:schemeClr val="dk1"/>
              </a:solidFill>
              <a:latin typeface="Helvetica Neue"/>
              <a:ea typeface="Helvetica Neue"/>
              <a:cs typeface="Helvetica Neue"/>
              <a:sym typeface="Helvetica Neue"/>
            </a:endParaRPr>
          </a:p>
        </p:txBody>
      </p:sp>
      <p:sp>
        <p:nvSpPr>
          <p:cNvPr id="1871" name="Google Shape;1871;p301"/>
          <p:cNvSpPr txBox="1"/>
          <p:nvPr/>
        </p:nvSpPr>
        <p:spPr>
          <a:xfrm>
            <a:off x="331800" y="188988"/>
            <a:ext cx="2481900" cy="161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dk1"/>
                </a:solidFill>
                <a:latin typeface="Helvetica Neue"/>
                <a:ea typeface="Helvetica Neue"/>
                <a:cs typeface="Helvetica Neue"/>
                <a:sym typeface="Helvetica Neue"/>
              </a:rPr>
              <a:t>Uzņēmējdarbības vide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6"/>
        <p:cNvGrpSpPr/>
        <p:nvPr/>
      </p:nvGrpSpPr>
      <p:grpSpPr>
        <a:xfrm>
          <a:off x="0" y="0"/>
          <a:ext cx="0" cy="0"/>
          <a:chOff x="0" y="0"/>
          <a:chExt cx="0" cy="0"/>
        </a:xfrm>
      </p:grpSpPr>
      <p:sp>
        <p:nvSpPr>
          <p:cNvPr id="1877" name="Google Shape;1877;p302"/>
          <p:cNvSpPr/>
          <p:nvPr/>
        </p:nvSpPr>
        <p:spPr>
          <a:xfrm>
            <a:off x="0" y="-3600"/>
            <a:ext cx="3625800" cy="5143500"/>
          </a:xfrm>
          <a:prstGeom prst="rect">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8" name="Google Shape;1878;p302"/>
          <p:cNvSpPr txBox="1"/>
          <p:nvPr/>
        </p:nvSpPr>
        <p:spPr>
          <a:xfrm>
            <a:off x="332175" y="1756650"/>
            <a:ext cx="3192000" cy="6831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000" b="1" i="0" u="none" strike="noStrike" cap="none">
                <a:solidFill>
                  <a:srgbClr val="000000"/>
                </a:solidFill>
                <a:latin typeface="Helvetica Neue"/>
                <a:ea typeface="Helvetica Neue"/>
                <a:cs typeface="Helvetica Neue"/>
                <a:sym typeface="Helvetica Neue"/>
              </a:rPr>
              <a:t>J. </a:t>
            </a:r>
            <a:r>
              <a:rPr lang="en" sz="1000" b="0" i="0" u="none" strike="noStrike" cap="none">
                <a:solidFill>
                  <a:schemeClr val="dk1"/>
                </a:solidFill>
                <a:latin typeface="Helvetica Neue"/>
                <a:ea typeface="Helvetica Neue"/>
                <a:cs typeface="Helvetica Neue"/>
                <a:sym typeface="Helvetica Neue"/>
              </a:rPr>
              <a:t>Kuri no turpmāk minētajiem tematiem </a:t>
            </a:r>
            <a:r>
              <a:rPr lang="en" sz="1000">
                <a:solidFill>
                  <a:schemeClr val="dk1"/>
                </a:solidFill>
                <a:latin typeface="Helvetica Neue"/>
                <a:ea typeface="Helvetica Neue"/>
                <a:cs typeface="Helvetica Neue"/>
                <a:sym typeface="Helvetica Neue"/>
              </a:rPr>
              <a:t>J</a:t>
            </a:r>
            <a:r>
              <a:rPr lang="en" sz="1000" b="0" i="0" u="none" strike="noStrike" cap="none">
                <a:solidFill>
                  <a:schemeClr val="dk1"/>
                </a:solidFill>
                <a:latin typeface="Helvetica Neue"/>
                <a:ea typeface="Helvetica Neue"/>
                <a:cs typeface="Helvetica Neue"/>
                <a:sym typeface="Helvetica Neue"/>
              </a:rPr>
              <a:t>ūsu mītnes valsts valdībai jāuzskata par galvenajām prioritātēm?</a:t>
            </a:r>
            <a:endParaRPr sz="1000" b="0" i="0" u="none" strike="noStrike" cap="none">
              <a:solidFill>
                <a:schemeClr val="dk1"/>
              </a:solidFill>
              <a:latin typeface="Helvetica Neue"/>
              <a:ea typeface="Helvetica Neue"/>
              <a:cs typeface="Helvetica Neue"/>
              <a:sym typeface="Helvetica Neue"/>
            </a:endParaRPr>
          </a:p>
        </p:txBody>
      </p:sp>
      <p:sp>
        <p:nvSpPr>
          <p:cNvPr id="1879" name="Google Shape;1879;p302"/>
          <p:cNvSpPr/>
          <p:nvPr/>
        </p:nvSpPr>
        <p:spPr>
          <a:xfrm>
            <a:off x="3853225" y="576075"/>
            <a:ext cx="4959000" cy="1888500"/>
          </a:xfrm>
          <a:prstGeom prst="rect">
            <a:avLst/>
          </a:prstGeom>
          <a:noFill/>
          <a:ln w="9525" cap="flat" cmpd="sng">
            <a:solidFill>
              <a:schemeClr val="dk2"/>
            </a:solidFill>
            <a:prstDash val="dash"/>
            <a:round/>
            <a:headEnd type="none" w="sm" len="sm"/>
            <a:tailEnd type="none" w="sm" len="sm"/>
          </a:ln>
        </p:spPr>
        <p:txBody>
          <a:bodyPr spcFirstLastPara="1" wrap="square" lIns="0" tIns="68575" rIns="0" bIns="6857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1880" name="Google Shape;1880;p302"/>
          <p:cNvSpPr txBox="1"/>
          <p:nvPr/>
        </p:nvSpPr>
        <p:spPr>
          <a:xfrm>
            <a:off x="332164" y="4879672"/>
            <a:ext cx="1595400" cy="92400"/>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chemeClr val="dk1"/>
                </a:solidFill>
                <a:latin typeface="Helvetica Neue"/>
                <a:ea typeface="Helvetica Neue"/>
                <a:cs typeface="Helvetica Neue"/>
                <a:sym typeface="Helvetica Neue"/>
              </a:rPr>
              <a:t>PwC Baltijas uzņēmumu vadītāju aptauja 202</a:t>
            </a:r>
            <a:r>
              <a:rPr lang="en" sz="600">
                <a:solidFill>
                  <a:schemeClr val="dk1"/>
                </a:solidFill>
                <a:latin typeface="Helvetica Neue"/>
                <a:ea typeface="Helvetica Neue"/>
                <a:cs typeface="Helvetica Neue"/>
                <a:sym typeface="Helvetica Neue"/>
              </a:rPr>
              <a:t>4</a:t>
            </a:r>
            <a:endParaRPr sz="1100" b="0" i="0" u="none" strike="noStrike" cap="none">
              <a:solidFill>
                <a:schemeClr val="dk1"/>
              </a:solidFill>
              <a:latin typeface="Helvetica Neue"/>
              <a:ea typeface="Helvetica Neue"/>
              <a:cs typeface="Helvetica Neue"/>
              <a:sym typeface="Helvetica Neue"/>
            </a:endParaRPr>
          </a:p>
        </p:txBody>
      </p:sp>
      <p:sp>
        <p:nvSpPr>
          <p:cNvPr id="1881" name="Google Shape;1881;p302"/>
          <p:cNvSpPr txBox="1"/>
          <p:nvPr/>
        </p:nvSpPr>
        <p:spPr>
          <a:xfrm>
            <a:off x="332175" y="573821"/>
            <a:ext cx="2758800" cy="75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400"/>
              <a:buFont typeface="Georgia"/>
              <a:buNone/>
            </a:pPr>
            <a:r>
              <a:rPr lang="en" sz="2000" b="0" i="0" u="none" strike="noStrike" cap="none">
                <a:solidFill>
                  <a:schemeClr val="dk1"/>
                </a:solidFill>
                <a:latin typeface="Helvetica Neue Light"/>
                <a:ea typeface="Helvetica Neue Light"/>
                <a:cs typeface="Helvetica Neue Light"/>
                <a:sym typeface="Helvetica Neue Light"/>
              </a:rPr>
              <a:t>Valdības prioritātes uzņēmumu vadītāju skatījumā</a:t>
            </a:r>
            <a:endParaRPr sz="2000" b="0" i="0" u="none" strike="noStrike" cap="none">
              <a:solidFill>
                <a:schemeClr val="dk1"/>
              </a:solidFill>
              <a:latin typeface="Helvetica Neue Light"/>
              <a:ea typeface="Helvetica Neue Light"/>
              <a:cs typeface="Helvetica Neue Light"/>
              <a:sym typeface="Helvetica Neue Light"/>
            </a:endParaRPr>
          </a:p>
        </p:txBody>
      </p:sp>
      <p:sp>
        <p:nvSpPr>
          <p:cNvPr id="1882" name="Google Shape;1882;p302"/>
          <p:cNvSpPr/>
          <p:nvPr/>
        </p:nvSpPr>
        <p:spPr>
          <a:xfrm>
            <a:off x="3436790" y="1"/>
            <a:ext cx="189000" cy="189000"/>
          </a:xfrm>
          <a:prstGeom prst="rect">
            <a:avLst/>
          </a:prstGeom>
          <a:solidFill>
            <a:srgbClr val="E0301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83" name="Google Shape;1883;p302"/>
          <p:cNvPicPr preferRelativeResize="0"/>
          <p:nvPr/>
        </p:nvPicPr>
        <p:blipFill rotWithShape="1">
          <a:blip r:embed="rId3">
            <a:alphaModFix/>
          </a:blip>
          <a:srcRect/>
          <a:stretch/>
        </p:blipFill>
        <p:spPr>
          <a:xfrm flipH="1">
            <a:off x="3247800" y="2"/>
            <a:ext cx="189000" cy="189000"/>
          </a:xfrm>
          <a:prstGeom prst="rect">
            <a:avLst/>
          </a:prstGeom>
          <a:noFill/>
          <a:ln>
            <a:noFill/>
          </a:ln>
        </p:spPr>
      </p:pic>
      <p:sp>
        <p:nvSpPr>
          <p:cNvPr id="1884" name="Google Shape;1884;p302"/>
          <p:cNvSpPr/>
          <p:nvPr/>
        </p:nvSpPr>
        <p:spPr>
          <a:xfrm>
            <a:off x="3436790" y="189001"/>
            <a:ext cx="189000" cy="189000"/>
          </a:xfrm>
          <a:prstGeom prst="rect">
            <a:avLst/>
          </a:prstGeom>
          <a:solidFill>
            <a:srgbClr val="EB8C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85" name="Google Shape;1885;p302"/>
          <p:cNvPicPr preferRelativeResize="0"/>
          <p:nvPr/>
        </p:nvPicPr>
        <p:blipFill rotWithShape="1">
          <a:blip r:embed="rId4">
            <a:alphaModFix/>
          </a:blip>
          <a:srcRect/>
          <a:stretch/>
        </p:blipFill>
        <p:spPr>
          <a:xfrm rot="5400000">
            <a:off x="3436795" y="4954500"/>
            <a:ext cx="189000" cy="189000"/>
          </a:xfrm>
          <a:prstGeom prst="rect">
            <a:avLst/>
          </a:prstGeom>
          <a:noFill/>
          <a:ln>
            <a:noFill/>
          </a:ln>
        </p:spPr>
      </p:pic>
      <p:sp>
        <p:nvSpPr>
          <p:cNvPr id="1886" name="Google Shape;1886;p302"/>
          <p:cNvSpPr/>
          <p:nvPr/>
        </p:nvSpPr>
        <p:spPr>
          <a:xfrm>
            <a:off x="0" y="-3600"/>
            <a:ext cx="53700" cy="51435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87" name="Google Shape;1887;p302"/>
          <p:cNvPicPr preferRelativeResize="0"/>
          <p:nvPr/>
        </p:nvPicPr>
        <p:blipFill rotWithShape="1">
          <a:blip r:embed="rId4">
            <a:alphaModFix/>
          </a:blip>
          <a:srcRect/>
          <a:stretch/>
        </p:blipFill>
        <p:spPr>
          <a:xfrm rot="5400000">
            <a:off x="3436795" y="4954500"/>
            <a:ext cx="189000" cy="189000"/>
          </a:xfrm>
          <a:prstGeom prst="rect">
            <a:avLst/>
          </a:prstGeom>
          <a:noFill/>
          <a:ln>
            <a:noFill/>
          </a:ln>
        </p:spPr>
      </p:pic>
      <p:sp>
        <p:nvSpPr>
          <p:cNvPr id="1888" name="Google Shape;1888;p302"/>
          <p:cNvSpPr txBox="1"/>
          <p:nvPr/>
        </p:nvSpPr>
        <p:spPr>
          <a:xfrm>
            <a:off x="4721977" y="2495548"/>
            <a:ext cx="1844700" cy="2937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 sz="900" b="0" i="0" u="none" strike="noStrike" cap="none">
                <a:solidFill>
                  <a:srgbClr val="000000"/>
                </a:solidFill>
                <a:latin typeface="Helvetica Neue"/>
                <a:ea typeface="Helvetica Neue"/>
                <a:cs typeface="Helvetica Neue"/>
                <a:sym typeface="Helvetica Neue"/>
              </a:rPr>
              <a:t>Finanšu sektora stabilitāte un kredītu pieejamība</a:t>
            </a:r>
            <a:endParaRPr sz="900" b="0" i="0" u="none" strike="noStrike" cap="none">
              <a:solidFill>
                <a:srgbClr val="000000"/>
              </a:solidFill>
              <a:latin typeface="Helvetica Neue"/>
              <a:ea typeface="Helvetica Neue"/>
              <a:cs typeface="Helvetica Neue"/>
              <a:sym typeface="Helvetica Neue"/>
            </a:endParaRPr>
          </a:p>
        </p:txBody>
      </p:sp>
      <p:sp>
        <p:nvSpPr>
          <p:cNvPr id="1889" name="Google Shape;1889;p302"/>
          <p:cNvSpPr txBox="1"/>
          <p:nvPr/>
        </p:nvSpPr>
        <p:spPr>
          <a:xfrm>
            <a:off x="4722167" y="670715"/>
            <a:ext cx="1844700" cy="2931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 sz="900" b="1" i="0" u="none" strike="noStrike" cap="none">
                <a:solidFill>
                  <a:srgbClr val="000000"/>
                </a:solidFill>
                <a:latin typeface="Helvetica Neue"/>
                <a:ea typeface="Helvetica Neue"/>
                <a:cs typeface="Helvetica Neue"/>
                <a:sym typeface="Helvetica Neue"/>
              </a:rPr>
              <a:t>Nodokļu vides konkurētspēja </a:t>
            </a:r>
            <a:endParaRPr sz="900" b="1" i="0" u="none" strike="noStrike" cap="none">
              <a:solidFill>
                <a:srgbClr val="000000"/>
              </a:solidFill>
              <a:latin typeface="Helvetica Neue"/>
              <a:ea typeface="Helvetica Neue"/>
              <a:cs typeface="Helvetica Neue"/>
              <a:sym typeface="Helvetica Neue"/>
            </a:endParaRPr>
          </a:p>
        </p:txBody>
      </p:sp>
      <p:sp>
        <p:nvSpPr>
          <p:cNvPr id="1890" name="Google Shape;1890;p302"/>
          <p:cNvSpPr txBox="1"/>
          <p:nvPr/>
        </p:nvSpPr>
        <p:spPr>
          <a:xfrm>
            <a:off x="4722390" y="3955848"/>
            <a:ext cx="1844700" cy="2937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dk1"/>
              </a:buClr>
              <a:buSzPts val="800"/>
              <a:buFont typeface="Arial"/>
              <a:buNone/>
            </a:pPr>
            <a:r>
              <a:rPr lang="en" sz="900" b="0" i="0" u="none" strike="noStrike" cap="none">
                <a:solidFill>
                  <a:schemeClr val="dk1"/>
                </a:solidFill>
                <a:latin typeface="Helvetica Neue"/>
                <a:ea typeface="Helvetica Neue"/>
                <a:cs typeface="Helvetica Neue"/>
                <a:sym typeface="Helvetica Neue"/>
              </a:rPr>
              <a:t>Vides aizsardzība </a:t>
            </a:r>
            <a:endParaRPr sz="900" b="0" i="0" u="none" strike="noStrike" cap="none">
              <a:solidFill>
                <a:srgbClr val="000000"/>
              </a:solidFill>
              <a:latin typeface="Helvetica Neue"/>
              <a:ea typeface="Helvetica Neue"/>
              <a:cs typeface="Helvetica Neue"/>
              <a:sym typeface="Helvetica Neue"/>
            </a:endParaRPr>
          </a:p>
        </p:txBody>
      </p:sp>
      <p:sp>
        <p:nvSpPr>
          <p:cNvPr id="1891" name="Google Shape;1891;p302"/>
          <p:cNvSpPr txBox="1"/>
          <p:nvPr/>
        </p:nvSpPr>
        <p:spPr>
          <a:xfrm>
            <a:off x="4721977" y="2860623"/>
            <a:ext cx="1844700" cy="2937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 sz="900" b="0" i="0" u="none" strike="noStrike" cap="none">
                <a:solidFill>
                  <a:srgbClr val="000000"/>
                </a:solidFill>
                <a:latin typeface="Helvetica Neue"/>
                <a:ea typeface="Helvetica Neue"/>
                <a:cs typeface="Helvetica Neue"/>
                <a:sym typeface="Helvetica Neue"/>
              </a:rPr>
              <a:t>Darba tirgus atvērtība trešo valstu speciālistiem</a:t>
            </a:r>
            <a:endParaRPr sz="900" b="0" i="0" u="none" strike="noStrike" cap="none">
              <a:solidFill>
                <a:srgbClr val="000000"/>
              </a:solidFill>
              <a:latin typeface="Helvetica Neue"/>
              <a:ea typeface="Helvetica Neue"/>
              <a:cs typeface="Helvetica Neue"/>
              <a:sym typeface="Helvetica Neue"/>
            </a:endParaRPr>
          </a:p>
        </p:txBody>
      </p:sp>
      <p:sp>
        <p:nvSpPr>
          <p:cNvPr id="1892" name="Google Shape;1892;p302"/>
          <p:cNvSpPr txBox="1"/>
          <p:nvPr/>
        </p:nvSpPr>
        <p:spPr>
          <a:xfrm>
            <a:off x="4721343" y="1765398"/>
            <a:ext cx="1844700" cy="2937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dk1"/>
              </a:buClr>
              <a:buSzPts val="800"/>
              <a:buFont typeface="Arial"/>
              <a:buNone/>
            </a:pPr>
            <a:r>
              <a:rPr lang="en" sz="900" b="1" i="0" u="none" strike="noStrike" cap="none">
                <a:solidFill>
                  <a:schemeClr val="dk1"/>
                </a:solidFill>
                <a:latin typeface="Helvetica Neue"/>
                <a:ea typeface="Helvetica Neue"/>
                <a:cs typeface="Helvetica Neue"/>
                <a:sym typeface="Helvetica Neue"/>
              </a:rPr>
              <a:t>Valsts pārvaldes izmaksu samazināšana </a:t>
            </a:r>
            <a:endParaRPr sz="900" b="1" i="0" u="none" strike="noStrike" cap="none">
              <a:solidFill>
                <a:srgbClr val="000000"/>
              </a:solidFill>
              <a:latin typeface="Helvetica Neue"/>
              <a:ea typeface="Helvetica Neue"/>
              <a:cs typeface="Helvetica Neue"/>
              <a:sym typeface="Helvetica Neue"/>
            </a:endParaRPr>
          </a:p>
        </p:txBody>
      </p:sp>
      <p:sp>
        <p:nvSpPr>
          <p:cNvPr id="1893" name="Google Shape;1893;p302"/>
          <p:cNvSpPr txBox="1"/>
          <p:nvPr/>
        </p:nvSpPr>
        <p:spPr>
          <a:xfrm>
            <a:off x="4705925" y="4320926"/>
            <a:ext cx="1860900" cy="2937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dk1"/>
              </a:buClr>
              <a:buSzPts val="800"/>
              <a:buFont typeface="Arial"/>
              <a:buNone/>
            </a:pPr>
            <a:r>
              <a:rPr lang="en" sz="900" b="0" i="0" u="none" strike="noStrike" cap="none">
                <a:solidFill>
                  <a:schemeClr val="dk1"/>
                </a:solidFill>
                <a:latin typeface="Helvetica Neue"/>
                <a:ea typeface="Helvetica Neue"/>
                <a:cs typeface="Helvetica Neue"/>
                <a:sym typeface="Helvetica Neue"/>
              </a:rPr>
              <a:t>Līdzsvarota akcīzes politika</a:t>
            </a:r>
            <a:endParaRPr sz="900" b="0" i="0" u="none" strike="noStrike" cap="none">
              <a:solidFill>
                <a:srgbClr val="000000"/>
              </a:solidFill>
              <a:latin typeface="Helvetica Neue"/>
              <a:ea typeface="Helvetica Neue"/>
              <a:cs typeface="Helvetica Neue"/>
              <a:sym typeface="Helvetica Neue"/>
            </a:endParaRPr>
          </a:p>
        </p:txBody>
      </p:sp>
      <p:sp>
        <p:nvSpPr>
          <p:cNvPr id="1894" name="Google Shape;1894;p302"/>
          <p:cNvSpPr txBox="1"/>
          <p:nvPr/>
        </p:nvSpPr>
        <p:spPr>
          <a:xfrm>
            <a:off x="4721660" y="1400323"/>
            <a:ext cx="1844700" cy="2937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dk1"/>
              </a:buClr>
              <a:buSzPts val="800"/>
              <a:buFont typeface="Arial"/>
              <a:buNone/>
            </a:pPr>
            <a:r>
              <a:rPr lang="en" sz="900" b="1" i="0" u="none" strike="noStrike" cap="none">
                <a:solidFill>
                  <a:schemeClr val="dk1"/>
                </a:solidFill>
                <a:latin typeface="Helvetica Neue"/>
                <a:ea typeface="Helvetica Neue"/>
                <a:cs typeface="Helvetica Neue"/>
                <a:sym typeface="Helvetica Neue"/>
              </a:rPr>
              <a:t>Valsts aizsardzība un drošība </a:t>
            </a:r>
            <a:endParaRPr sz="900" b="1" i="0" u="none" strike="noStrike" cap="none">
              <a:solidFill>
                <a:srgbClr val="000000"/>
              </a:solidFill>
              <a:latin typeface="Helvetica Neue"/>
              <a:ea typeface="Helvetica Neue"/>
              <a:cs typeface="Helvetica Neue"/>
              <a:sym typeface="Helvetica Neue"/>
            </a:endParaRPr>
          </a:p>
        </p:txBody>
      </p:sp>
      <p:sp>
        <p:nvSpPr>
          <p:cNvPr id="1895" name="Google Shape;1895;p302"/>
          <p:cNvSpPr txBox="1"/>
          <p:nvPr/>
        </p:nvSpPr>
        <p:spPr>
          <a:xfrm>
            <a:off x="4721723" y="3590773"/>
            <a:ext cx="1844700" cy="2937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 sz="900" b="0" i="0" u="none" strike="noStrike" cap="none">
                <a:solidFill>
                  <a:schemeClr val="dk1"/>
                </a:solidFill>
                <a:latin typeface="Helvetica Neue"/>
                <a:ea typeface="Helvetica Neue"/>
                <a:cs typeface="Helvetica Neue"/>
                <a:sym typeface="Helvetica Neue"/>
              </a:rPr>
              <a:t>Reakcija uz energokrīzi</a:t>
            </a:r>
            <a:endParaRPr sz="900" b="0" i="0" u="none" strike="noStrike" cap="none">
              <a:solidFill>
                <a:srgbClr val="000000"/>
              </a:solidFill>
              <a:latin typeface="Helvetica Neue"/>
              <a:ea typeface="Helvetica Neue"/>
              <a:cs typeface="Helvetica Neue"/>
              <a:sym typeface="Helvetica Neue"/>
            </a:endParaRPr>
          </a:p>
        </p:txBody>
      </p:sp>
      <p:sp>
        <p:nvSpPr>
          <p:cNvPr id="1896" name="Google Shape;1896;p302"/>
          <p:cNvSpPr txBox="1"/>
          <p:nvPr/>
        </p:nvSpPr>
        <p:spPr>
          <a:xfrm>
            <a:off x="4721438" y="2130473"/>
            <a:ext cx="1844700" cy="2937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dk1"/>
              </a:buClr>
              <a:buSzPts val="800"/>
              <a:buFont typeface="Arial"/>
              <a:buNone/>
            </a:pPr>
            <a:r>
              <a:rPr lang="en" sz="900" b="1" i="0" u="none" strike="noStrike" cap="none">
                <a:solidFill>
                  <a:schemeClr val="dk1"/>
                </a:solidFill>
                <a:latin typeface="Helvetica Neue"/>
                <a:ea typeface="Helvetica Neue"/>
                <a:cs typeface="Helvetica Neue"/>
                <a:sym typeface="Helvetica Neue"/>
              </a:rPr>
              <a:t>Izglītības politikas atbilstība ekonomiskās vides izmaiņām </a:t>
            </a:r>
            <a:endParaRPr sz="900" b="1" i="0" u="none" strike="noStrike" cap="none">
              <a:solidFill>
                <a:srgbClr val="000000"/>
              </a:solidFill>
              <a:latin typeface="Helvetica Neue"/>
              <a:ea typeface="Helvetica Neue"/>
              <a:cs typeface="Helvetica Neue"/>
              <a:sym typeface="Helvetica Neue"/>
            </a:endParaRPr>
          </a:p>
        </p:txBody>
      </p:sp>
      <p:sp>
        <p:nvSpPr>
          <p:cNvPr id="1897" name="Google Shape;1897;p302"/>
          <p:cNvSpPr txBox="1"/>
          <p:nvPr/>
        </p:nvSpPr>
        <p:spPr>
          <a:xfrm>
            <a:off x="4722231" y="1035248"/>
            <a:ext cx="1844700" cy="2937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 sz="900" b="1" i="0" u="none" strike="noStrike" cap="none">
                <a:solidFill>
                  <a:srgbClr val="000000"/>
                </a:solidFill>
                <a:latin typeface="Helvetica Neue"/>
                <a:ea typeface="Helvetica Neue"/>
                <a:cs typeface="Helvetica Neue"/>
                <a:sym typeface="Helvetica Neue"/>
              </a:rPr>
              <a:t>Uzņēmējdarbības vides attīstīšana</a:t>
            </a:r>
            <a:endParaRPr sz="900" b="1" i="0" u="none" strike="noStrike" cap="none">
              <a:solidFill>
                <a:srgbClr val="000000"/>
              </a:solidFill>
              <a:latin typeface="Helvetica Neue"/>
              <a:ea typeface="Helvetica Neue"/>
              <a:cs typeface="Helvetica Neue"/>
              <a:sym typeface="Helvetica Neue"/>
            </a:endParaRPr>
          </a:p>
        </p:txBody>
      </p:sp>
      <p:sp>
        <p:nvSpPr>
          <p:cNvPr id="1898" name="Google Shape;1898;p302"/>
          <p:cNvSpPr txBox="1"/>
          <p:nvPr/>
        </p:nvSpPr>
        <p:spPr>
          <a:xfrm>
            <a:off x="4721818" y="3225698"/>
            <a:ext cx="1844700" cy="2937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dk1"/>
              </a:buClr>
              <a:buSzPts val="800"/>
              <a:buFont typeface="Arial"/>
              <a:buNone/>
            </a:pPr>
            <a:r>
              <a:rPr lang="en" sz="900" b="0" i="0" u="none" strike="noStrike" cap="none">
                <a:solidFill>
                  <a:schemeClr val="dk1"/>
                </a:solidFill>
                <a:latin typeface="Helvetica Neue"/>
                <a:ea typeface="Helvetica Neue"/>
                <a:cs typeface="Helvetica Neue"/>
                <a:sym typeface="Helvetica Neue"/>
              </a:rPr>
              <a:t>Lielu valsts infrastruktūras projektu uzsākšana</a:t>
            </a:r>
            <a:endParaRPr sz="900" b="0" i="0" u="none" strike="noStrike" cap="none">
              <a:solidFill>
                <a:srgbClr val="000000"/>
              </a:solidFill>
              <a:latin typeface="Helvetica Neue"/>
              <a:ea typeface="Helvetica Neue"/>
              <a:cs typeface="Helvetica Neue"/>
              <a:sym typeface="Helvetica Neue"/>
            </a:endParaRPr>
          </a:p>
        </p:txBody>
      </p:sp>
      <p:sp>
        <p:nvSpPr>
          <p:cNvPr id="1899" name="Google Shape;1899;p302"/>
          <p:cNvSpPr txBox="1"/>
          <p:nvPr/>
        </p:nvSpPr>
        <p:spPr>
          <a:xfrm>
            <a:off x="3853236" y="299589"/>
            <a:ext cx="569100" cy="138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900" b="1" i="0" u="none" strike="noStrike" cap="none">
                <a:solidFill>
                  <a:srgbClr val="000000"/>
                </a:solidFill>
                <a:latin typeface="Helvetica Neue"/>
                <a:ea typeface="Helvetica Neue"/>
                <a:cs typeface="Helvetica Neue"/>
                <a:sym typeface="Helvetica Neue"/>
              </a:rPr>
              <a:t>Baltija</a:t>
            </a:r>
            <a:endParaRPr sz="900" b="0" i="0" u="none" strike="noStrike" cap="none">
              <a:solidFill>
                <a:srgbClr val="000000"/>
              </a:solidFill>
              <a:latin typeface="Helvetica Neue"/>
              <a:ea typeface="Helvetica Neue"/>
              <a:cs typeface="Helvetica Neue"/>
              <a:sym typeface="Helvetica Neue"/>
            </a:endParaRPr>
          </a:p>
        </p:txBody>
      </p:sp>
      <p:sp>
        <p:nvSpPr>
          <p:cNvPr id="1900" name="Google Shape;1900;p302"/>
          <p:cNvSpPr txBox="1"/>
          <p:nvPr/>
        </p:nvSpPr>
        <p:spPr>
          <a:xfrm>
            <a:off x="3853225" y="574377"/>
            <a:ext cx="987600" cy="1888500"/>
          </a:xfrm>
          <a:prstGeom prst="rect">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91425" tIns="0" rIns="0" bIns="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 sz="900" b="1" i="0" u="none" strike="noStrike" cap="none">
                <a:solidFill>
                  <a:srgbClr val="000000"/>
                </a:solidFill>
                <a:latin typeface="Helvetica Neue"/>
                <a:ea typeface="Helvetica Neue"/>
                <a:cs typeface="Helvetica Neue"/>
                <a:sym typeface="Helvetica Neue"/>
              </a:rPr>
              <a:t>TOP</a:t>
            </a:r>
            <a:r>
              <a:rPr lang="en" sz="900" b="1">
                <a:latin typeface="Helvetica Neue"/>
                <a:ea typeface="Helvetica Neue"/>
                <a:cs typeface="Helvetica Neue"/>
                <a:sym typeface="Helvetica Neue"/>
              </a:rPr>
              <a:t>5</a:t>
            </a:r>
            <a:r>
              <a:rPr lang="en" sz="900" b="1" i="0" u="none" strike="noStrike" cap="none">
                <a:solidFill>
                  <a:srgbClr val="000000"/>
                </a:solidFill>
                <a:latin typeface="Helvetica Neue"/>
                <a:ea typeface="Helvetica Neue"/>
                <a:cs typeface="Helvetica Neue"/>
                <a:sym typeface="Helvetica Neue"/>
              </a:rPr>
              <a:t> valdības prioritātes Latvijā </a:t>
            </a:r>
            <a:endParaRPr sz="900" b="1" i="0" u="none" strike="noStrike" cap="none">
              <a:solidFill>
                <a:srgbClr val="000000"/>
              </a:solidFill>
              <a:latin typeface="Helvetica Neue"/>
              <a:ea typeface="Helvetica Neue"/>
              <a:cs typeface="Helvetica Neue"/>
              <a:sym typeface="Helvetica Neue"/>
            </a:endParaRPr>
          </a:p>
        </p:txBody>
      </p:sp>
      <p:sp>
        <p:nvSpPr>
          <p:cNvPr id="1901" name="Google Shape;1901;p302"/>
          <p:cNvSpPr txBox="1"/>
          <p:nvPr/>
        </p:nvSpPr>
        <p:spPr>
          <a:xfrm>
            <a:off x="331800" y="202638"/>
            <a:ext cx="2481900" cy="161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dk1"/>
                </a:solidFill>
                <a:latin typeface="Helvetica Neue"/>
                <a:ea typeface="Helvetica Neue"/>
                <a:cs typeface="Helvetica Neue"/>
                <a:sym typeface="Helvetica Neue"/>
              </a:rPr>
              <a:t>Uzņēmējdarbības vide</a:t>
            </a:r>
            <a:endParaRPr/>
          </a:p>
        </p:txBody>
      </p:sp>
      <p:pic>
        <p:nvPicPr>
          <p:cNvPr id="1902" name="Google Shape;1902;p302"/>
          <p:cNvPicPr preferRelativeResize="0"/>
          <p:nvPr/>
        </p:nvPicPr>
        <p:blipFill rotWithShape="1">
          <a:blip r:embed="rId5">
            <a:alphaModFix/>
          </a:blip>
          <a:srcRect/>
          <a:stretch/>
        </p:blipFill>
        <p:spPr>
          <a:xfrm>
            <a:off x="6565900" y="552450"/>
            <a:ext cx="2105100" cy="4172100"/>
          </a:xfrm>
          <a:prstGeom prst="rect">
            <a:avLst/>
          </a:prstGeom>
          <a:noFill/>
          <a:ln>
            <a:noFill/>
          </a:ln>
        </p:spPr>
      </p:pic>
      <p:sp>
        <p:nvSpPr>
          <p:cNvPr id="1903" name="Google Shape;1903;p302"/>
          <p:cNvSpPr txBox="1"/>
          <p:nvPr/>
        </p:nvSpPr>
        <p:spPr>
          <a:xfrm>
            <a:off x="7794873" y="768350"/>
            <a:ext cx="267000" cy="95100"/>
          </a:xfrm>
          <a:prstGeom prst="rect">
            <a:avLst/>
          </a:prstGeom>
          <a:noFill/>
          <a:ln>
            <a:noFill/>
          </a:ln>
        </p:spPr>
        <p:txBody>
          <a:bodyPr spcFirstLastPara="1" wrap="square" lIns="14275" tIns="0" rIns="14275" bIns="0" anchor="ctr" anchorCtr="0">
            <a:noAutofit/>
          </a:bodyPr>
          <a:lstStyle/>
          <a:p>
            <a:pPr marL="0" marR="0" lvl="0" indent="0" algn="l" rtl="0">
              <a:lnSpc>
                <a:spcPct val="90000"/>
              </a:lnSpc>
              <a:spcBef>
                <a:spcPts val="0"/>
              </a:spcBef>
              <a:spcAft>
                <a:spcPts val="0"/>
              </a:spcAft>
              <a:buNone/>
            </a:pPr>
            <a:r>
              <a:rPr lang="en" sz="700" b="1" i="0" u="none" strike="noStrike" cap="none">
                <a:solidFill>
                  <a:schemeClr val="dk1"/>
                </a:solidFill>
                <a:latin typeface="Helvetica Neue"/>
                <a:ea typeface="Helvetica Neue"/>
                <a:cs typeface="Helvetica Neue"/>
                <a:sym typeface="Helvetica Neue"/>
              </a:rPr>
              <a:t>42%</a:t>
            </a:r>
            <a:endParaRPr sz="700" b="1" i="0" u="none" strike="noStrike" cap="none">
              <a:solidFill>
                <a:schemeClr val="dk1"/>
              </a:solidFill>
              <a:latin typeface="Helvetica Neue"/>
              <a:ea typeface="Helvetica Neue"/>
              <a:cs typeface="Helvetica Neue"/>
              <a:sym typeface="Helvetica Neue"/>
            </a:endParaRPr>
          </a:p>
        </p:txBody>
      </p:sp>
      <p:sp>
        <p:nvSpPr>
          <p:cNvPr id="1904" name="Google Shape;1904;p302"/>
          <p:cNvSpPr txBox="1"/>
          <p:nvPr/>
        </p:nvSpPr>
        <p:spPr>
          <a:xfrm>
            <a:off x="8064650" y="873125"/>
            <a:ext cx="267000" cy="95100"/>
          </a:xfrm>
          <a:prstGeom prst="rect">
            <a:avLst/>
          </a:prstGeom>
          <a:noFill/>
          <a:ln>
            <a:noFill/>
          </a:ln>
        </p:spPr>
        <p:txBody>
          <a:bodyPr spcFirstLastPara="1" wrap="square" lIns="14275" tIns="0" rIns="14275" bIns="0" anchor="ctr" anchorCtr="0">
            <a:noAutofit/>
          </a:bodyPr>
          <a:lstStyle/>
          <a:p>
            <a:pPr marL="0" marR="0" lvl="0" indent="0" algn="l" rtl="0">
              <a:lnSpc>
                <a:spcPct val="90000"/>
              </a:lnSpc>
              <a:spcBef>
                <a:spcPts val="0"/>
              </a:spcBef>
              <a:spcAft>
                <a:spcPts val="0"/>
              </a:spcAft>
              <a:buNone/>
            </a:pPr>
            <a:r>
              <a:rPr lang="en" sz="700" b="1" i="0" u="none" strike="noStrike" cap="none">
                <a:solidFill>
                  <a:schemeClr val="dk1"/>
                </a:solidFill>
                <a:latin typeface="Helvetica Neue"/>
                <a:ea typeface="Helvetica Neue"/>
                <a:cs typeface="Helvetica Neue"/>
                <a:sym typeface="Helvetica Neue"/>
              </a:rPr>
              <a:t>52%</a:t>
            </a:r>
            <a:endParaRPr sz="700" b="1" i="0" u="none" strike="noStrike" cap="none">
              <a:solidFill>
                <a:schemeClr val="dk1"/>
              </a:solidFill>
              <a:latin typeface="Helvetica Neue"/>
              <a:ea typeface="Helvetica Neue"/>
              <a:cs typeface="Helvetica Neue"/>
              <a:sym typeface="Helvetica Neue"/>
            </a:endParaRPr>
          </a:p>
        </p:txBody>
      </p:sp>
      <p:sp>
        <p:nvSpPr>
          <p:cNvPr id="1905" name="Google Shape;1905;p302"/>
          <p:cNvSpPr txBox="1"/>
          <p:nvPr/>
        </p:nvSpPr>
        <p:spPr>
          <a:xfrm>
            <a:off x="7875974" y="1028700"/>
            <a:ext cx="267000" cy="95100"/>
          </a:xfrm>
          <a:prstGeom prst="rect">
            <a:avLst/>
          </a:prstGeom>
          <a:noFill/>
          <a:ln>
            <a:noFill/>
          </a:ln>
        </p:spPr>
        <p:txBody>
          <a:bodyPr spcFirstLastPara="1" wrap="square" lIns="14275" tIns="0" rIns="14275" bIns="0" anchor="ctr" anchorCtr="0">
            <a:noAutofit/>
          </a:bodyPr>
          <a:lstStyle/>
          <a:p>
            <a:pPr marL="0" marR="0" lvl="0" indent="0" algn="l" rtl="0">
              <a:lnSpc>
                <a:spcPct val="90000"/>
              </a:lnSpc>
              <a:spcBef>
                <a:spcPts val="0"/>
              </a:spcBef>
              <a:spcAft>
                <a:spcPts val="0"/>
              </a:spcAft>
              <a:buNone/>
            </a:pPr>
            <a:r>
              <a:rPr lang="en" sz="700" b="1" i="0" u="none" strike="noStrike" cap="none">
                <a:solidFill>
                  <a:schemeClr val="dk1"/>
                </a:solidFill>
                <a:latin typeface="Helvetica Neue"/>
                <a:ea typeface="Helvetica Neue"/>
                <a:cs typeface="Helvetica Neue"/>
                <a:sym typeface="Helvetica Neue"/>
              </a:rPr>
              <a:t>45%</a:t>
            </a:r>
            <a:endParaRPr sz="700" b="1" i="0" u="none" strike="noStrike" cap="none">
              <a:solidFill>
                <a:schemeClr val="dk1"/>
              </a:solidFill>
              <a:latin typeface="Helvetica Neue"/>
              <a:ea typeface="Helvetica Neue"/>
              <a:cs typeface="Helvetica Neue"/>
              <a:sym typeface="Helvetica Neue"/>
            </a:endParaRPr>
          </a:p>
        </p:txBody>
      </p:sp>
      <p:sp>
        <p:nvSpPr>
          <p:cNvPr id="1906" name="Google Shape;1906;p302"/>
          <p:cNvSpPr txBox="1"/>
          <p:nvPr/>
        </p:nvSpPr>
        <p:spPr>
          <a:xfrm>
            <a:off x="7794874" y="1133475"/>
            <a:ext cx="242400" cy="95100"/>
          </a:xfrm>
          <a:prstGeom prst="rect">
            <a:avLst/>
          </a:prstGeom>
          <a:noFill/>
          <a:ln>
            <a:noFill/>
          </a:ln>
        </p:spPr>
        <p:txBody>
          <a:bodyPr spcFirstLastPara="1" wrap="square" lIns="14275" tIns="0" rIns="14275" bIns="0" anchor="ctr" anchorCtr="0">
            <a:noAutofit/>
          </a:bodyPr>
          <a:lstStyle/>
          <a:p>
            <a:pPr marL="0" marR="0" lvl="0" indent="0" algn="l" rtl="0">
              <a:lnSpc>
                <a:spcPct val="90000"/>
              </a:lnSpc>
              <a:spcBef>
                <a:spcPts val="0"/>
              </a:spcBef>
              <a:spcAft>
                <a:spcPts val="0"/>
              </a:spcAft>
              <a:buNone/>
            </a:pPr>
            <a:r>
              <a:rPr lang="en" sz="700" b="1" i="0" u="none" strike="noStrike" cap="none">
                <a:solidFill>
                  <a:schemeClr val="dk1"/>
                </a:solidFill>
                <a:latin typeface="Helvetica Neue"/>
                <a:ea typeface="Helvetica Neue"/>
                <a:cs typeface="Helvetica Neue"/>
                <a:sym typeface="Helvetica Neue"/>
              </a:rPr>
              <a:t>42%</a:t>
            </a:r>
            <a:endParaRPr sz="700" b="1" i="0" u="none" strike="noStrike" cap="none">
              <a:solidFill>
                <a:schemeClr val="dk1"/>
              </a:solidFill>
              <a:latin typeface="Helvetica Neue"/>
              <a:ea typeface="Helvetica Neue"/>
              <a:cs typeface="Helvetica Neue"/>
              <a:sym typeface="Helvetica Neue"/>
            </a:endParaRPr>
          </a:p>
        </p:txBody>
      </p:sp>
      <p:sp>
        <p:nvSpPr>
          <p:cNvPr id="1907" name="Google Shape;1907;p302"/>
          <p:cNvSpPr txBox="1"/>
          <p:nvPr/>
        </p:nvSpPr>
        <p:spPr>
          <a:xfrm>
            <a:off x="7606199" y="1238250"/>
            <a:ext cx="242400" cy="95100"/>
          </a:xfrm>
          <a:prstGeom prst="rect">
            <a:avLst/>
          </a:prstGeom>
          <a:noFill/>
          <a:ln>
            <a:noFill/>
          </a:ln>
        </p:spPr>
        <p:txBody>
          <a:bodyPr spcFirstLastPara="1" wrap="square" lIns="14275" tIns="0" rIns="14275" bIns="0" anchor="ctr" anchorCtr="0">
            <a:noAutofit/>
          </a:bodyPr>
          <a:lstStyle/>
          <a:p>
            <a:pPr marL="0" marR="0" lvl="0" indent="0" algn="l" rtl="0">
              <a:lnSpc>
                <a:spcPct val="90000"/>
              </a:lnSpc>
              <a:spcBef>
                <a:spcPts val="0"/>
              </a:spcBef>
              <a:spcAft>
                <a:spcPts val="0"/>
              </a:spcAft>
              <a:buNone/>
            </a:pPr>
            <a:r>
              <a:rPr lang="en" sz="700" b="1" i="0" u="none" strike="noStrike" cap="none">
                <a:solidFill>
                  <a:schemeClr val="dk1"/>
                </a:solidFill>
                <a:latin typeface="Helvetica Neue"/>
                <a:ea typeface="Helvetica Neue"/>
                <a:cs typeface="Helvetica Neue"/>
                <a:sym typeface="Helvetica Neue"/>
              </a:rPr>
              <a:t>35%</a:t>
            </a:r>
            <a:endParaRPr sz="700" b="1" i="0" u="none" strike="noStrike" cap="none">
              <a:solidFill>
                <a:schemeClr val="dk1"/>
              </a:solidFill>
              <a:latin typeface="Helvetica Neue"/>
              <a:ea typeface="Helvetica Neue"/>
              <a:cs typeface="Helvetica Neue"/>
              <a:sym typeface="Helvetica Neue"/>
            </a:endParaRPr>
          </a:p>
        </p:txBody>
      </p:sp>
      <p:sp>
        <p:nvSpPr>
          <p:cNvPr id="1908" name="Google Shape;1908;p302"/>
          <p:cNvSpPr txBox="1"/>
          <p:nvPr/>
        </p:nvSpPr>
        <p:spPr>
          <a:xfrm>
            <a:off x="7875975" y="1393825"/>
            <a:ext cx="242400" cy="95100"/>
          </a:xfrm>
          <a:prstGeom prst="rect">
            <a:avLst/>
          </a:prstGeom>
          <a:noFill/>
          <a:ln>
            <a:noFill/>
          </a:ln>
        </p:spPr>
        <p:txBody>
          <a:bodyPr spcFirstLastPara="1" wrap="square" lIns="14275" tIns="0" rIns="14275" bIns="0" anchor="ctr" anchorCtr="0">
            <a:noAutofit/>
          </a:bodyPr>
          <a:lstStyle/>
          <a:p>
            <a:pPr marL="0" marR="0" lvl="0" indent="0" algn="l" rtl="0">
              <a:lnSpc>
                <a:spcPct val="90000"/>
              </a:lnSpc>
              <a:spcBef>
                <a:spcPts val="0"/>
              </a:spcBef>
              <a:spcAft>
                <a:spcPts val="0"/>
              </a:spcAft>
              <a:buNone/>
            </a:pPr>
            <a:r>
              <a:rPr lang="en" sz="700" b="1" i="0" u="none" strike="noStrike" cap="none">
                <a:solidFill>
                  <a:schemeClr val="dk1"/>
                </a:solidFill>
                <a:latin typeface="Helvetica Neue"/>
                <a:ea typeface="Helvetica Neue"/>
                <a:cs typeface="Helvetica Neue"/>
                <a:sym typeface="Helvetica Neue"/>
              </a:rPr>
              <a:t>45%</a:t>
            </a:r>
            <a:endParaRPr sz="700" b="1" i="0" u="none" strike="noStrike" cap="none">
              <a:solidFill>
                <a:schemeClr val="dk1"/>
              </a:solidFill>
              <a:latin typeface="Helvetica Neue"/>
              <a:ea typeface="Helvetica Neue"/>
              <a:cs typeface="Helvetica Neue"/>
              <a:sym typeface="Helvetica Neue"/>
            </a:endParaRPr>
          </a:p>
        </p:txBody>
      </p:sp>
      <p:sp>
        <p:nvSpPr>
          <p:cNvPr id="1909" name="Google Shape;1909;p302"/>
          <p:cNvSpPr txBox="1"/>
          <p:nvPr/>
        </p:nvSpPr>
        <p:spPr>
          <a:xfrm>
            <a:off x="8532875" y="1497025"/>
            <a:ext cx="242400" cy="95100"/>
          </a:xfrm>
          <a:prstGeom prst="rect">
            <a:avLst/>
          </a:prstGeom>
          <a:noFill/>
          <a:ln>
            <a:noFill/>
          </a:ln>
        </p:spPr>
        <p:txBody>
          <a:bodyPr spcFirstLastPara="1" wrap="square" lIns="14275" tIns="0" rIns="14275" bIns="0" anchor="ctr" anchorCtr="0">
            <a:noAutofit/>
          </a:bodyPr>
          <a:lstStyle/>
          <a:p>
            <a:pPr marL="0" marR="0" lvl="0" indent="0" algn="l" rtl="0">
              <a:lnSpc>
                <a:spcPct val="90000"/>
              </a:lnSpc>
              <a:spcBef>
                <a:spcPts val="0"/>
              </a:spcBef>
              <a:spcAft>
                <a:spcPts val="0"/>
              </a:spcAft>
              <a:buNone/>
            </a:pPr>
            <a:r>
              <a:rPr lang="en" sz="700" b="1" i="0" u="none" strike="noStrike" cap="none">
                <a:solidFill>
                  <a:schemeClr val="dk1"/>
                </a:solidFill>
                <a:latin typeface="Helvetica Neue"/>
                <a:ea typeface="Helvetica Neue"/>
                <a:cs typeface="Helvetica Neue"/>
                <a:sym typeface="Helvetica Neue"/>
              </a:rPr>
              <a:t>75%</a:t>
            </a:r>
            <a:endParaRPr sz="700" b="1" i="0" u="none" strike="noStrike" cap="none">
              <a:solidFill>
                <a:schemeClr val="dk1"/>
              </a:solidFill>
              <a:latin typeface="Helvetica Neue"/>
              <a:ea typeface="Helvetica Neue"/>
              <a:cs typeface="Helvetica Neue"/>
              <a:sym typeface="Helvetica Neue"/>
            </a:endParaRPr>
          </a:p>
        </p:txBody>
      </p:sp>
      <p:sp>
        <p:nvSpPr>
          <p:cNvPr id="1910" name="Google Shape;1910;p302"/>
          <p:cNvSpPr txBox="1"/>
          <p:nvPr/>
        </p:nvSpPr>
        <p:spPr>
          <a:xfrm>
            <a:off x="7983550" y="1601800"/>
            <a:ext cx="242400" cy="95100"/>
          </a:xfrm>
          <a:prstGeom prst="rect">
            <a:avLst/>
          </a:prstGeom>
          <a:noFill/>
          <a:ln>
            <a:noFill/>
          </a:ln>
        </p:spPr>
        <p:txBody>
          <a:bodyPr spcFirstLastPara="1" wrap="square" lIns="14275" tIns="0" rIns="14275" bIns="0" anchor="ctr" anchorCtr="0">
            <a:noAutofit/>
          </a:bodyPr>
          <a:lstStyle/>
          <a:p>
            <a:pPr marL="0" marR="0" lvl="0" indent="0" algn="l" rtl="0">
              <a:lnSpc>
                <a:spcPct val="90000"/>
              </a:lnSpc>
              <a:spcBef>
                <a:spcPts val="0"/>
              </a:spcBef>
              <a:spcAft>
                <a:spcPts val="0"/>
              </a:spcAft>
              <a:buNone/>
            </a:pPr>
            <a:r>
              <a:rPr lang="en" sz="700" b="1" i="0" u="none" strike="noStrike" cap="none">
                <a:solidFill>
                  <a:schemeClr val="dk1"/>
                </a:solidFill>
                <a:latin typeface="Helvetica Neue"/>
                <a:ea typeface="Helvetica Neue"/>
                <a:cs typeface="Helvetica Neue"/>
                <a:sym typeface="Helvetica Neue"/>
              </a:rPr>
              <a:t>49%</a:t>
            </a:r>
            <a:endParaRPr sz="700" b="1" i="0" u="none" strike="noStrike" cap="none">
              <a:solidFill>
                <a:schemeClr val="dk1"/>
              </a:solidFill>
              <a:latin typeface="Helvetica Neue"/>
              <a:ea typeface="Helvetica Neue"/>
              <a:cs typeface="Helvetica Neue"/>
              <a:sym typeface="Helvetica Neue"/>
            </a:endParaRPr>
          </a:p>
        </p:txBody>
      </p:sp>
      <p:sp>
        <p:nvSpPr>
          <p:cNvPr id="1911" name="Google Shape;1911;p302"/>
          <p:cNvSpPr txBox="1"/>
          <p:nvPr/>
        </p:nvSpPr>
        <p:spPr>
          <a:xfrm>
            <a:off x="7849500" y="1757375"/>
            <a:ext cx="267000" cy="95100"/>
          </a:xfrm>
          <a:prstGeom prst="rect">
            <a:avLst/>
          </a:prstGeom>
          <a:noFill/>
          <a:ln>
            <a:noFill/>
          </a:ln>
        </p:spPr>
        <p:txBody>
          <a:bodyPr spcFirstLastPara="1" wrap="square" lIns="14275" tIns="0" rIns="14275" bIns="0" anchor="ctr" anchorCtr="0">
            <a:noAutofit/>
          </a:bodyPr>
          <a:lstStyle/>
          <a:p>
            <a:pPr marL="0" marR="0" lvl="0" indent="0" algn="l" rtl="0">
              <a:lnSpc>
                <a:spcPct val="90000"/>
              </a:lnSpc>
              <a:spcBef>
                <a:spcPts val="0"/>
              </a:spcBef>
              <a:spcAft>
                <a:spcPts val="0"/>
              </a:spcAft>
              <a:buNone/>
            </a:pPr>
            <a:r>
              <a:rPr lang="en" sz="700" b="1" i="0" u="none" strike="noStrike" cap="none">
                <a:solidFill>
                  <a:schemeClr val="dk1"/>
                </a:solidFill>
                <a:latin typeface="Helvetica Neue"/>
                <a:ea typeface="Helvetica Neue"/>
                <a:cs typeface="Helvetica Neue"/>
                <a:sym typeface="Helvetica Neue"/>
              </a:rPr>
              <a:t>44%</a:t>
            </a:r>
            <a:endParaRPr sz="700" b="1" i="0" u="none" strike="noStrike" cap="none">
              <a:solidFill>
                <a:schemeClr val="dk1"/>
              </a:solidFill>
              <a:latin typeface="Helvetica Neue"/>
              <a:ea typeface="Helvetica Neue"/>
              <a:cs typeface="Helvetica Neue"/>
              <a:sym typeface="Helvetica Neue"/>
            </a:endParaRPr>
          </a:p>
        </p:txBody>
      </p:sp>
      <p:sp>
        <p:nvSpPr>
          <p:cNvPr id="1912" name="Google Shape;1912;p302"/>
          <p:cNvSpPr txBox="1"/>
          <p:nvPr/>
        </p:nvSpPr>
        <p:spPr>
          <a:xfrm>
            <a:off x="6932625" y="1862150"/>
            <a:ext cx="242400" cy="95100"/>
          </a:xfrm>
          <a:prstGeom prst="rect">
            <a:avLst/>
          </a:prstGeom>
          <a:noFill/>
          <a:ln>
            <a:noFill/>
          </a:ln>
        </p:spPr>
        <p:txBody>
          <a:bodyPr spcFirstLastPara="1" wrap="square" lIns="14275" tIns="0" rIns="14275" bIns="0" anchor="ctr" anchorCtr="0">
            <a:noAutofit/>
          </a:bodyPr>
          <a:lstStyle/>
          <a:p>
            <a:pPr marL="0" marR="0" lvl="0" indent="0" algn="l" rtl="0">
              <a:lnSpc>
                <a:spcPct val="90000"/>
              </a:lnSpc>
              <a:spcBef>
                <a:spcPts val="0"/>
              </a:spcBef>
              <a:spcAft>
                <a:spcPts val="0"/>
              </a:spcAft>
              <a:buNone/>
            </a:pPr>
            <a:r>
              <a:rPr lang="en" sz="700" b="1" i="0" u="none" strike="noStrike" cap="none">
                <a:solidFill>
                  <a:schemeClr val="dk1"/>
                </a:solidFill>
                <a:latin typeface="Helvetica Neue"/>
                <a:ea typeface="Helvetica Neue"/>
                <a:cs typeface="Helvetica Neue"/>
                <a:sym typeface="Helvetica Neue"/>
              </a:rPr>
              <a:t>10%</a:t>
            </a:r>
            <a:endParaRPr sz="700" b="1" i="0" u="none" strike="noStrike" cap="none">
              <a:solidFill>
                <a:schemeClr val="dk1"/>
              </a:solidFill>
              <a:latin typeface="Helvetica Neue"/>
              <a:ea typeface="Helvetica Neue"/>
              <a:cs typeface="Helvetica Neue"/>
              <a:sym typeface="Helvetica Neue"/>
            </a:endParaRPr>
          </a:p>
        </p:txBody>
      </p:sp>
      <p:sp>
        <p:nvSpPr>
          <p:cNvPr id="1913" name="Google Shape;1913;p302"/>
          <p:cNvSpPr txBox="1"/>
          <p:nvPr/>
        </p:nvSpPr>
        <p:spPr>
          <a:xfrm>
            <a:off x="8064650" y="1966925"/>
            <a:ext cx="242400" cy="95100"/>
          </a:xfrm>
          <a:prstGeom prst="rect">
            <a:avLst/>
          </a:prstGeom>
          <a:noFill/>
          <a:ln>
            <a:noFill/>
          </a:ln>
        </p:spPr>
        <p:txBody>
          <a:bodyPr spcFirstLastPara="1" wrap="square" lIns="14275" tIns="0" rIns="14275" bIns="0" anchor="ctr" anchorCtr="0">
            <a:noAutofit/>
          </a:bodyPr>
          <a:lstStyle/>
          <a:p>
            <a:pPr marL="0" marR="0" lvl="0" indent="0" algn="l" rtl="0">
              <a:lnSpc>
                <a:spcPct val="90000"/>
              </a:lnSpc>
              <a:spcBef>
                <a:spcPts val="0"/>
              </a:spcBef>
              <a:spcAft>
                <a:spcPts val="0"/>
              </a:spcAft>
              <a:buNone/>
            </a:pPr>
            <a:r>
              <a:rPr lang="en" sz="700" b="1" i="0" u="none" strike="noStrike" cap="none">
                <a:solidFill>
                  <a:schemeClr val="dk1"/>
                </a:solidFill>
                <a:latin typeface="Helvetica Neue"/>
                <a:ea typeface="Helvetica Neue"/>
                <a:cs typeface="Helvetica Neue"/>
                <a:sym typeface="Helvetica Neue"/>
              </a:rPr>
              <a:t>52%</a:t>
            </a:r>
            <a:endParaRPr sz="700" b="1" i="0" u="none" strike="noStrike" cap="none">
              <a:solidFill>
                <a:schemeClr val="dk1"/>
              </a:solidFill>
              <a:latin typeface="Helvetica Neue"/>
              <a:ea typeface="Helvetica Neue"/>
              <a:cs typeface="Helvetica Neue"/>
              <a:sym typeface="Helvetica Neue"/>
            </a:endParaRPr>
          </a:p>
        </p:txBody>
      </p:sp>
      <p:sp>
        <p:nvSpPr>
          <p:cNvPr id="1914" name="Google Shape;1914;p302"/>
          <p:cNvSpPr txBox="1"/>
          <p:nvPr/>
        </p:nvSpPr>
        <p:spPr>
          <a:xfrm>
            <a:off x="7741925" y="2122500"/>
            <a:ext cx="242400" cy="95100"/>
          </a:xfrm>
          <a:prstGeom prst="rect">
            <a:avLst/>
          </a:prstGeom>
          <a:noFill/>
          <a:ln>
            <a:noFill/>
          </a:ln>
        </p:spPr>
        <p:txBody>
          <a:bodyPr spcFirstLastPara="1" wrap="square" lIns="14275" tIns="0" rIns="14275" bIns="0" anchor="ctr" anchorCtr="0">
            <a:noAutofit/>
          </a:bodyPr>
          <a:lstStyle/>
          <a:p>
            <a:pPr marL="0" marR="0" lvl="0" indent="0" algn="l" rtl="0">
              <a:lnSpc>
                <a:spcPct val="90000"/>
              </a:lnSpc>
              <a:spcBef>
                <a:spcPts val="0"/>
              </a:spcBef>
              <a:spcAft>
                <a:spcPts val="0"/>
              </a:spcAft>
              <a:buNone/>
            </a:pPr>
            <a:r>
              <a:rPr lang="en" sz="700" b="1" i="0" u="none" strike="noStrike" cap="none">
                <a:solidFill>
                  <a:schemeClr val="dk1"/>
                </a:solidFill>
                <a:latin typeface="Helvetica Neue"/>
                <a:ea typeface="Helvetica Neue"/>
                <a:cs typeface="Helvetica Neue"/>
                <a:sym typeface="Helvetica Neue"/>
              </a:rPr>
              <a:t>40%</a:t>
            </a:r>
            <a:endParaRPr sz="700" b="1" i="0" u="none" strike="noStrike" cap="none">
              <a:solidFill>
                <a:schemeClr val="dk1"/>
              </a:solidFill>
              <a:latin typeface="Helvetica Neue"/>
              <a:ea typeface="Helvetica Neue"/>
              <a:cs typeface="Helvetica Neue"/>
              <a:sym typeface="Helvetica Neue"/>
            </a:endParaRPr>
          </a:p>
        </p:txBody>
      </p:sp>
      <p:sp>
        <p:nvSpPr>
          <p:cNvPr id="1915" name="Google Shape;1915;p302"/>
          <p:cNvSpPr txBox="1"/>
          <p:nvPr/>
        </p:nvSpPr>
        <p:spPr>
          <a:xfrm>
            <a:off x="7794874" y="2225675"/>
            <a:ext cx="242400" cy="95100"/>
          </a:xfrm>
          <a:prstGeom prst="rect">
            <a:avLst/>
          </a:prstGeom>
          <a:noFill/>
          <a:ln>
            <a:noFill/>
          </a:ln>
        </p:spPr>
        <p:txBody>
          <a:bodyPr spcFirstLastPara="1" wrap="square" lIns="14275" tIns="0" rIns="14275" bIns="0" anchor="ctr" anchorCtr="0">
            <a:noAutofit/>
          </a:bodyPr>
          <a:lstStyle/>
          <a:p>
            <a:pPr marL="0" marR="0" lvl="0" indent="0" algn="l" rtl="0">
              <a:lnSpc>
                <a:spcPct val="90000"/>
              </a:lnSpc>
              <a:spcBef>
                <a:spcPts val="0"/>
              </a:spcBef>
              <a:spcAft>
                <a:spcPts val="0"/>
              </a:spcAft>
              <a:buNone/>
            </a:pPr>
            <a:r>
              <a:rPr lang="en" sz="700" b="1" i="0" u="none" strike="noStrike" cap="none">
                <a:solidFill>
                  <a:schemeClr val="dk1"/>
                </a:solidFill>
                <a:latin typeface="Helvetica Neue"/>
                <a:ea typeface="Helvetica Neue"/>
                <a:cs typeface="Helvetica Neue"/>
                <a:sym typeface="Helvetica Neue"/>
              </a:rPr>
              <a:t>42%</a:t>
            </a:r>
            <a:endParaRPr sz="700" b="1" i="0" u="none" strike="noStrike" cap="none">
              <a:solidFill>
                <a:schemeClr val="dk1"/>
              </a:solidFill>
              <a:latin typeface="Helvetica Neue"/>
              <a:ea typeface="Helvetica Neue"/>
              <a:cs typeface="Helvetica Neue"/>
              <a:sym typeface="Helvetica Neue"/>
            </a:endParaRPr>
          </a:p>
        </p:txBody>
      </p:sp>
      <p:sp>
        <p:nvSpPr>
          <p:cNvPr id="1916" name="Google Shape;1916;p302"/>
          <p:cNvSpPr txBox="1"/>
          <p:nvPr/>
        </p:nvSpPr>
        <p:spPr>
          <a:xfrm>
            <a:off x="7634350" y="2330450"/>
            <a:ext cx="242400" cy="95100"/>
          </a:xfrm>
          <a:prstGeom prst="rect">
            <a:avLst/>
          </a:prstGeom>
          <a:noFill/>
          <a:ln>
            <a:noFill/>
          </a:ln>
        </p:spPr>
        <p:txBody>
          <a:bodyPr spcFirstLastPara="1" wrap="square" lIns="14275" tIns="0" rIns="14275" bIns="0" anchor="ctr" anchorCtr="0">
            <a:noAutofit/>
          </a:bodyPr>
          <a:lstStyle/>
          <a:p>
            <a:pPr marL="0" marR="0" lvl="0" indent="0" algn="l" rtl="0">
              <a:lnSpc>
                <a:spcPct val="90000"/>
              </a:lnSpc>
              <a:spcBef>
                <a:spcPts val="0"/>
              </a:spcBef>
              <a:spcAft>
                <a:spcPts val="0"/>
              </a:spcAft>
              <a:buNone/>
            </a:pPr>
            <a:r>
              <a:rPr lang="en" sz="700" b="1" i="0" u="none" strike="noStrike" cap="none">
                <a:solidFill>
                  <a:schemeClr val="dk1"/>
                </a:solidFill>
                <a:latin typeface="Helvetica Neue"/>
                <a:ea typeface="Helvetica Neue"/>
                <a:cs typeface="Helvetica Neue"/>
                <a:sym typeface="Helvetica Neue"/>
              </a:rPr>
              <a:t>36%</a:t>
            </a:r>
            <a:endParaRPr sz="700" b="1" i="0" u="none" strike="noStrike" cap="none">
              <a:solidFill>
                <a:schemeClr val="dk1"/>
              </a:solidFill>
              <a:latin typeface="Helvetica Neue"/>
              <a:ea typeface="Helvetica Neue"/>
              <a:cs typeface="Helvetica Neue"/>
              <a:sym typeface="Helvetica Neue"/>
            </a:endParaRPr>
          </a:p>
        </p:txBody>
      </p:sp>
      <p:sp>
        <p:nvSpPr>
          <p:cNvPr id="1917" name="Google Shape;1917;p302"/>
          <p:cNvSpPr txBox="1"/>
          <p:nvPr/>
        </p:nvSpPr>
        <p:spPr>
          <a:xfrm>
            <a:off x="7472149" y="2486025"/>
            <a:ext cx="242400" cy="95100"/>
          </a:xfrm>
          <a:prstGeom prst="rect">
            <a:avLst/>
          </a:prstGeom>
          <a:noFill/>
          <a:ln>
            <a:noFill/>
          </a:ln>
        </p:spPr>
        <p:txBody>
          <a:bodyPr spcFirstLastPara="1" wrap="square" lIns="14275" tIns="0" rIns="14275" bIns="0" anchor="ctr" anchorCtr="0">
            <a:noAutofit/>
          </a:bodyPr>
          <a:lstStyle/>
          <a:p>
            <a:pPr marL="0" marR="0" lvl="0" indent="0" algn="l" rtl="0">
              <a:lnSpc>
                <a:spcPct val="90000"/>
              </a:lnSpc>
              <a:spcBef>
                <a:spcPts val="0"/>
              </a:spcBef>
              <a:spcAft>
                <a:spcPts val="0"/>
              </a:spcAft>
              <a:buNone/>
            </a:pPr>
            <a:r>
              <a:rPr lang="en" sz="700" b="1" i="0" u="none" strike="noStrike" cap="none">
                <a:solidFill>
                  <a:schemeClr val="dk1"/>
                </a:solidFill>
                <a:latin typeface="Helvetica Neue"/>
                <a:ea typeface="Helvetica Neue"/>
                <a:cs typeface="Helvetica Neue"/>
                <a:sym typeface="Helvetica Neue"/>
              </a:rPr>
              <a:t>30%</a:t>
            </a:r>
            <a:endParaRPr sz="700" b="1" i="0" u="none" strike="noStrike" cap="none">
              <a:solidFill>
                <a:schemeClr val="dk1"/>
              </a:solidFill>
              <a:latin typeface="Helvetica Neue"/>
              <a:ea typeface="Helvetica Neue"/>
              <a:cs typeface="Helvetica Neue"/>
              <a:sym typeface="Helvetica Neue"/>
            </a:endParaRPr>
          </a:p>
        </p:txBody>
      </p:sp>
      <p:sp>
        <p:nvSpPr>
          <p:cNvPr id="1918" name="Google Shape;1918;p302"/>
          <p:cNvSpPr txBox="1"/>
          <p:nvPr/>
        </p:nvSpPr>
        <p:spPr>
          <a:xfrm>
            <a:off x="7336450" y="2590800"/>
            <a:ext cx="242400" cy="95100"/>
          </a:xfrm>
          <a:prstGeom prst="rect">
            <a:avLst/>
          </a:prstGeom>
          <a:noFill/>
          <a:ln>
            <a:noFill/>
          </a:ln>
        </p:spPr>
        <p:txBody>
          <a:bodyPr spcFirstLastPara="1" wrap="square" lIns="14275" tIns="0" rIns="14275" bIns="0" anchor="ctr" anchorCtr="0">
            <a:noAutofit/>
          </a:bodyPr>
          <a:lstStyle/>
          <a:p>
            <a:pPr marL="0" marR="0" lvl="0" indent="0" algn="l" rtl="0">
              <a:lnSpc>
                <a:spcPct val="90000"/>
              </a:lnSpc>
              <a:spcBef>
                <a:spcPts val="0"/>
              </a:spcBef>
              <a:spcAft>
                <a:spcPts val="0"/>
              </a:spcAft>
              <a:buNone/>
            </a:pPr>
            <a:r>
              <a:rPr lang="en" sz="700" b="1" i="0" u="none" strike="noStrike" cap="none">
                <a:solidFill>
                  <a:schemeClr val="dk1"/>
                </a:solidFill>
                <a:latin typeface="Helvetica Neue"/>
                <a:ea typeface="Helvetica Neue"/>
                <a:cs typeface="Helvetica Neue"/>
                <a:sym typeface="Helvetica Neue"/>
              </a:rPr>
              <a:t>25%</a:t>
            </a:r>
            <a:endParaRPr sz="700" b="1" i="0" u="none" strike="noStrike" cap="none">
              <a:solidFill>
                <a:schemeClr val="dk1"/>
              </a:solidFill>
              <a:latin typeface="Helvetica Neue"/>
              <a:ea typeface="Helvetica Neue"/>
              <a:cs typeface="Helvetica Neue"/>
              <a:sym typeface="Helvetica Neue"/>
            </a:endParaRPr>
          </a:p>
        </p:txBody>
      </p:sp>
      <p:sp>
        <p:nvSpPr>
          <p:cNvPr id="1919" name="Google Shape;1919;p302"/>
          <p:cNvSpPr txBox="1"/>
          <p:nvPr/>
        </p:nvSpPr>
        <p:spPr>
          <a:xfrm>
            <a:off x="8092773" y="665175"/>
            <a:ext cx="267000" cy="95100"/>
          </a:xfrm>
          <a:prstGeom prst="rect">
            <a:avLst/>
          </a:prstGeom>
          <a:noFill/>
          <a:ln>
            <a:noFill/>
          </a:ln>
        </p:spPr>
        <p:txBody>
          <a:bodyPr spcFirstLastPara="1" wrap="square" lIns="14275" tIns="0" rIns="14275" bIns="0" anchor="ctr" anchorCtr="0">
            <a:noAutofit/>
          </a:bodyPr>
          <a:lstStyle/>
          <a:p>
            <a:pPr marL="0" marR="0" lvl="0" indent="0" algn="l" rtl="0">
              <a:lnSpc>
                <a:spcPct val="90000"/>
              </a:lnSpc>
              <a:spcBef>
                <a:spcPts val="0"/>
              </a:spcBef>
              <a:spcAft>
                <a:spcPts val="0"/>
              </a:spcAft>
              <a:buNone/>
            </a:pPr>
            <a:r>
              <a:rPr lang="en" sz="700" b="1" i="0" u="none" strike="noStrike" cap="none">
                <a:solidFill>
                  <a:schemeClr val="dk1"/>
                </a:solidFill>
                <a:latin typeface="Helvetica Neue"/>
                <a:ea typeface="Helvetica Neue"/>
                <a:cs typeface="Helvetica Neue"/>
                <a:sym typeface="Helvetica Neue"/>
              </a:rPr>
              <a:t>53%</a:t>
            </a:r>
            <a:endParaRPr sz="700" b="1" i="0" u="none" strike="noStrike" cap="none">
              <a:solidFill>
                <a:schemeClr val="dk1"/>
              </a:solidFill>
              <a:latin typeface="Helvetica Neue"/>
              <a:ea typeface="Helvetica Neue"/>
              <a:cs typeface="Helvetica Neue"/>
              <a:sym typeface="Helvetica Neue"/>
            </a:endParaRPr>
          </a:p>
        </p:txBody>
      </p:sp>
      <p:sp>
        <p:nvSpPr>
          <p:cNvPr id="1920" name="Google Shape;1920;p302"/>
          <p:cNvSpPr txBox="1"/>
          <p:nvPr/>
        </p:nvSpPr>
        <p:spPr>
          <a:xfrm>
            <a:off x="7040200" y="2851150"/>
            <a:ext cx="242400" cy="95100"/>
          </a:xfrm>
          <a:prstGeom prst="rect">
            <a:avLst/>
          </a:prstGeom>
          <a:noFill/>
          <a:ln>
            <a:noFill/>
          </a:ln>
        </p:spPr>
        <p:txBody>
          <a:bodyPr spcFirstLastPara="1" wrap="square" lIns="14275" tIns="0" rIns="14275" bIns="0" anchor="ctr" anchorCtr="0">
            <a:noAutofit/>
          </a:bodyPr>
          <a:lstStyle/>
          <a:p>
            <a:pPr marL="0" marR="0" lvl="0" indent="0" algn="l" rtl="0">
              <a:lnSpc>
                <a:spcPct val="90000"/>
              </a:lnSpc>
              <a:spcBef>
                <a:spcPts val="0"/>
              </a:spcBef>
              <a:spcAft>
                <a:spcPts val="0"/>
              </a:spcAft>
              <a:buNone/>
            </a:pPr>
            <a:r>
              <a:rPr lang="en" sz="700" b="1" i="0" u="none" strike="noStrike" cap="none">
                <a:solidFill>
                  <a:schemeClr val="dk1"/>
                </a:solidFill>
                <a:latin typeface="Helvetica Neue"/>
                <a:ea typeface="Helvetica Neue"/>
                <a:cs typeface="Helvetica Neue"/>
                <a:sym typeface="Helvetica Neue"/>
              </a:rPr>
              <a:t>14%</a:t>
            </a:r>
            <a:endParaRPr sz="700" b="1" i="0" u="none" strike="noStrike" cap="none">
              <a:solidFill>
                <a:schemeClr val="dk1"/>
              </a:solidFill>
              <a:latin typeface="Helvetica Neue"/>
              <a:ea typeface="Helvetica Neue"/>
              <a:cs typeface="Helvetica Neue"/>
              <a:sym typeface="Helvetica Neue"/>
            </a:endParaRPr>
          </a:p>
        </p:txBody>
      </p:sp>
      <p:sp>
        <p:nvSpPr>
          <p:cNvPr id="1921" name="Google Shape;1921;p302"/>
          <p:cNvSpPr txBox="1"/>
          <p:nvPr/>
        </p:nvSpPr>
        <p:spPr>
          <a:xfrm>
            <a:off x="7147775" y="2954350"/>
            <a:ext cx="242400" cy="95100"/>
          </a:xfrm>
          <a:prstGeom prst="rect">
            <a:avLst/>
          </a:prstGeom>
          <a:noFill/>
          <a:ln>
            <a:noFill/>
          </a:ln>
        </p:spPr>
        <p:txBody>
          <a:bodyPr spcFirstLastPara="1" wrap="square" lIns="14275" tIns="0" rIns="14275" bIns="0" anchor="ctr" anchorCtr="0">
            <a:noAutofit/>
          </a:bodyPr>
          <a:lstStyle/>
          <a:p>
            <a:pPr marL="0" marR="0" lvl="0" indent="0" algn="l" rtl="0">
              <a:lnSpc>
                <a:spcPct val="90000"/>
              </a:lnSpc>
              <a:spcBef>
                <a:spcPts val="0"/>
              </a:spcBef>
              <a:spcAft>
                <a:spcPts val="0"/>
              </a:spcAft>
              <a:buNone/>
            </a:pPr>
            <a:r>
              <a:rPr lang="en" sz="700" b="1" i="0" u="none" strike="noStrike" cap="none">
                <a:solidFill>
                  <a:schemeClr val="dk1"/>
                </a:solidFill>
                <a:latin typeface="Helvetica Neue"/>
                <a:ea typeface="Helvetica Neue"/>
                <a:cs typeface="Helvetica Neue"/>
                <a:sym typeface="Helvetica Neue"/>
              </a:rPr>
              <a:t>18%</a:t>
            </a:r>
            <a:endParaRPr sz="700" b="1" i="0" u="none" strike="noStrike" cap="none">
              <a:solidFill>
                <a:schemeClr val="dk1"/>
              </a:solidFill>
              <a:latin typeface="Helvetica Neue"/>
              <a:ea typeface="Helvetica Neue"/>
              <a:cs typeface="Helvetica Neue"/>
              <a:sym typeface="Helvetica Neue"/>
            </a:endParaRPr>
          </a:p>
        </p:txBody>
      </p:sp>
      <p:sp>
        <p:nvSpPr>
          <p:cNvPr id="1922" name="Google Shape;1922;p302"/>
          <p:cNvSpPr txBox="1"/>
          <p:nvPr/>
        </p:nvSpPr>
        <p:spPr>
          <a:xfrm>
            <a:off x="7066675" y="3059125"/>
            <a:ext cx="242400" cy="95100"/>
          </a:xfrm>
          <a:prstGeom prst="rect">
            <a:avLst/>
          </a:prstGeom>
          <a:noFill/>
          <a:ln>
            <a:noFill/>
          </a:ln>
        </p:spPr>
        <p:txBody>
          <a:bodyPr spcFirstLastPara="1" wrap="square" lIns="14275" tIns="0" rIns="14275" bIns="0" anchor="ctr" anchorCtr="0">
            <a:noAutofit/>
          </a:bodyPr>
          <a:lstStyle/>
          <a:p>
            <a:pPr marL="0" marR="0" lvl="0" indent="0" algn="l" rtl="0">
              <a:lnSpc>
                <a:spcPct val="90000"/>
              </a:lnSpc>
              <a:spcBef>
                <a:spcPts val="0"/>
              </a:spcBef>
              <a:spcAft>
                <a:spcPts val="0"/>
              </a:spcAft>
              <a:buNone/>
            </a:pPr>
            <a:r>
              <a:rPr lang="en" sz="700" b="1" i="0" u="none" strike="noStrike" cap="none">
                <a:solidFill>
                  <a:schemeClr val="dk1"/>
                </a:solidFill>
                <a:latin typeface="Helvetica Neue"/>
                <a:ea typeface="Helvetica Neue"/>
                <a:cs typeface="Helvetica Neue"/>
                <a:sym typeface="Helvetica Neue"/>
              </a:rPr>
              <a:t>15%</a:t>
            </a:r>
            <a:endParaRPr sz="700" b="1" i="0" u="none" strike="noStrike" cap="none">
              <a:solidFill>
                <a:schemeClr val="dk1"/>
              </a:solidFill>
              <a:latin typeface="Helvetica Neue"/>
              <a:ea typeface="Helvetica Neue"/>
              <a:cs typeface="Helvetica Neue"/>
              <a:sym typeface="Helvetica Neue"/>
            </a:endParaRPr>
          </a:p>
        </p:txBody>
      </p:sp>
      <p:sp>
        <p:nvSpPr>
          <p:cNvPr id="1923" name="Google Shape;1923;p302"/>
          <p:cNvSpPr txBox="1"/>
          <p:nvPr/>
        </p:nvSpPr>
        <p:spPr>
          <a:xfrm>
            <a:off x="6987251" y="3214700"/>
            <a:ext cx="242400" cy="95100"/>
          </a:xfrm>
          <a:prstGeom prst="rect">
            <a:avLst/>
          </a:prstGeom>
          <a:noFill/>
          <a:ln>
            <a:noFill/>
          </a:ln>
        </p:spPr>
        <p:txBody>
          <a:bodyPr spcFirstLastPara="1" wrap="square" lIns="14275" tIns="0" rIns="14275" bIns="0" anchor="ctr" anchorCtr="0">
            <a:noAutofit/>
          </a:bodyPr>
          <a:lstStyle/>
          <a:p>
            <a:pPr marL="0" marR="0" lvl="0" indent="0" algn="l" rtl="0">
              <a:lnSpc>
                <a:spcPct val="90000"/>
              </a:lnSpc>
              <a:spcBef>
                <a:spcPts val="0"/>
              </a:spcBef>
              <a:spcAft>
                <a:spcPts val="0"/>
              </a:spcAft>
              <a:buNone/>
            </a:pPr>
            <a:r>
              <a:rPr lang="en" sz="700" b="1" i="0" u="none" strike="noStrike" cap="none">
                <a:solidFill>
                  <a:schemeClr val="dk1"/>
                </a:solidFill>
                <a:latin typeface="Helvetica Neue"/>
                <a:ea typeface="Helvetica Neue"/>
                <a:cs typeface="Helvetica Neue"/>
                <a:sym typeface="Helvetica Neue"/>
              </a:rPr>
              <a:t>12%</a:t>
            </a:r>
            <a:endParaRPr sz="700" b="1" i="0" u="none" strike="noStrike" cap="none">
              <a:solidFill>
                <a:schemeClr val="dk1"/>
              </a:solidFill>
              <a:latin typeface="Helvetica Neue"/>
              <a:ea typeface="Helvetica Neue"/>
              <a:cs typeface="Helvetica Neue"/>
              <a:sym typeface="Helvetica Neue"/>
            </a:endParaRPr>
          </a:p>
        </p:txBody>
      </p:sp>
      <p:sp>
        <p:nvSpPr>
          <p:cNvPr id="1924" name="Google Shape;1924;p302"/>
          <p:cNvSpPr txBox="1"/>
          <p:nvPr/>
        </p:nvSpPr>
        <p:spPr>
          <a:xfrm>
            <a:off x="7013726" y="3319475"/>
            <a:ext cx="242400" cy="95100"/>
          </a:xfrm>
          <a:prstGeom prst="rect">
            <a:avLst/>
          </a:prstGeom>
          <a:noFill/>
          <a:ln>
            <a:noFill/>
          </a:ln>
        </p:spPr>
        <p:txBody>
          <a:bodyPr spcFirstLastPara="1" wrap="square" lIns="14275" tIns="0" rIns="14275" bIns="0" anchor="ctr" anchorCtr="0">
            <a:noAutofit/>
          </a:bodyPr>
          <a:lstStyle/>
          <a:p>
            <a:pPr marL="0" marR="0" lvl="0" indent="0" algn="l" rtl="0">
              <a:lnSpc>
                <a:spcPct val="90000"/>
              </a:lnSpc>
              <a:spcBef>
                <a:spcPts val="0"/>
              </a:spcBef>
              <a:spcAft>
                <a:spcPts val="0"/>
              </a:spcAft>
              <a:buNone/>
            </a:pPr>
            <a:r>
              <a:rPr lang="en" sz="700" b="1" i="0" u="none" strike="noStrike" cap="none">
                <a:solidFill>
                  <a:schemeClr val="dk1"/>
                </a:solidFill>
                <a:latin typeface="Helvetica Neue"/>
                <a:ea typeface="Helvetica Neue"/>
                <a:cs typeface="Helvetica Neue"/>
                <a:sym typeface="Helvetica Neue"/>
              </a:rPr>
              <a:t>13%</a:t>
            </a:r>
            <a:endParaRPr sz="700" b="1" i="0" u="none" strike="noStrike" cap="none">
              <a:solidFill>
                <a:schemeClr val="dk1"/>
              </a:solidFill>
              <a:latin typeface="Helvetica Neue"/>
              <a:ea typeface="Helvetica Neue"/>
              <a:cs typeface="Helvetica Neue"/>
              <a:sym typeface="Helvetica Neue"/>
            </a:endParaRPr>
          </a:p>
        </p:txBody>
      </p:sp>
      <p:sp>
        <p:nvSpPr>
          <p:cNvPr id="1925" name="Google Shape;1925;p302"/>
          <p:cNvSpPr txBox="1"/>
          <p:nvPr/>
        </p:nvSpPr>
        <p:spPr>
          <a:xfrm>
            <a:off x="7013726" y="3424250"/>
            <a:ext cx="242400" cy="95100"/>
          </a:xfrm>
          <a:prstGeom prst="rect">
            <a:avLst/>
          </a:prstGeom>
          <a:noFill/>
          <a:ln>
            <a:noFill/>
          </a:ln>
        </p:spPr>
        <p:txBody>
          <a:bodyPr spcFirstLastPara="1" wrap="square" lIns="14275" tIns="0" rIns="14275" bIns="0" anchor="ctr" anchorCtr="0">
            <a:noAutofit/>
          </a:bodyPr>
          <a:lstStyle/>
          <a:p>
            <a:pPr marL="0" marR="0" lvl="0" indent="0" algn="l" rtl="0">
              <a:lnSpc>
                <a:spcPct val="90000"/>
              </a:lnSpc>
              <a:spcBef>
                <a:spcPts val="0"/>
              </a:spcBef>
              <a:spcAft>
                <a:spcPts val="0"/>
              </a:spcAft>
              <a:buNone/>
            </a:pPr>
            <a:r>
              <a:rPr lang="en" sz="700" b="1" i="0" u="none" strike="noStrike" cap="none">
                <a:solidFill>
                  <a:schemeClr val="dk1"/>
                </a:solidFill>
                <a:latin typeface="Helvetica Neue"/>
                <a:ea typeface="Helvetica Neue"/>
                <a:cs typeface="Helvetica Neue"/>
                <a:sym typeface="Helvetica Neue"/>
              </a:rPr>
              <a:t>13%</a:t>
            </a:r>
            <a:endParaRPr sz="700" b="1" i="0" u="none" strike="noStrike" cap="none">
              <a:solidFill>
                <a:schemeClr val="dk1"/>
              </a:solidFill>
              <a:latin typeface="Helvetica Neue"/>
              <a:ea typeface="Helvetica Neue"/>
              <a:cs typeface="Helvetica Neue"/>
              <a:sym typeface="Helvetica Neue"/>
            </a:endParaRPr>
          </a:p>
        </p:txBody>
      </p:sp>
      <p:sp>
        <p:nvSpPr>
          <p:cNvPr id="1926" name="Google Shape;1926;p302"/>
          <p:cNvSpPr txBox="1"/>
          <p:nvPr/>
        </p:nvSpPr>
        <p:spPr>
          <a:xfrm>
            <a:off x="6880225" y="3579825"/>
            <a:ext cx="189000" cy="95400"/>
          </a:xfrm>
          <a:prstGeom prst="rect">
            <a:avLst/>
          </a:prstGeom>
          <a:noFill/>
          <a:ln>
            <a:noFill/>
          </a:ln>
        </p:spPr>
        <p:txBody>
          <a:bodyPr spcFirstLastPara="1" wrap="square" lIns="14275" tIns="0" rIns="14275" bIns="0" anchor="ctr" anchorCtr="0">
            <a:noAutofit/>
          </a:bodyPr>
          <a:lstStyle/>
          <a:p>
            <a:pPr marL="0" marR="0" lvl="0" indent="0" algn="l" rtl="0">
              <a:lnSpc>
                <a:spcPct val="90000"/>
              </a:lnSpc>
              <a:spcBef>
                <a:spcPts val="0"/>
              </a:spcBef>
              <a:spcAft>
                <a:spcPts val="0"/>
              </a:spcAft>
              <a:buNone/>
            </a:pPr>
            <a:r>
              <a:rPr lang="en" sz="700" b="1" i="0" u="none" strike="noStrike" cap="none">
                <a:solidFill>
                  <a:schemeClr val="dk1"/>
                </a:solidFill>
                <a:latin typeface="Helvetica Neue"/>
                <a:ea typeface="Helvetica Neue"/>
                <a:cs typeface="Helvetica Neue"/>
                <a:sym typeface="Helvetica Neue"/>
              </a:rPr>
              <a:t>8%</a:t>
            </a:r>
            <a:endParaRPr sz="700" b="1" i="0" u="none" strike="noStrike" cap="none">
              <a:solidFill>
                <a:schemeClr val="dk1"/>
              </a:solidFill>
              <a:latin typeface="Helvetica Neue"/>
              <a:ea typeface="Helvetica Neue"/>
              <a:cs typeface="Helvetica Neue"/>
              <a:sym typeface="Helvetica Neue"/>
            </a:endParaRPr>
          </a:p>
        </p:txBody>
      </p:sp>
      <p:sp>
        <p:nvSpPr>
          <p:cNvPr id="1927" name="Google Shape;1927;p302"/>
          <p:cNvSpPr txBox="1"/>
          <p:nvPr/>
        </p:nvSpPr>
        <p:spPr>
          <a:xfrm>
            <a:off x="6829425" y="3683000"/>
            <a:ext cx="189000" cy="95400"/>
          </a:xfrm>
          <a:prstGeom prst="rect">
            <a:avLst/>
          </a:prstGeom>
          <a:noFill/>
          <a:ln>
            <a:noFill/>
          </a:ln>
        </p:spPr>
        <p:txBody>
          <a:bodyPr spcFirstLastPara="1" wrap="square" lIns="14275" tIns="0" rIns="14275" bIns="0" anchor="ctr" anchorCtr="0">
            <a:noAutofit/>
          </a:bodyPr>
          <a:lstStyle/>
          <a:p>
            <a:pPr marL="0" marR="0" lvl="0" indent="0" algn="l" rtl="0">
              <a:lnSpc>
                <a:spcPct val="90000"/>
              </a:lnSpc>
              <a:spcBef>
                <a:spcPts val="0"/>
              </a:spcBef>
              <a:spcAft>
                <a:spcPts val="0"/>
              </a:spcAft>
              <a:buNone/>
            </a:pPr>
            <a:r>
              <a:rPr lang="en" sz="700" b="1" i="0" u="none" strike="noStrike" cap="none">
                <a:solidFill>
                  <a:schemeClr val="dk1"/>
                </a:solidFill>
                <a:latin typeface="Helvetica Neue"/>
                <a:ea typeface="Helvetica Neue"/>
                <a:cs typeface="Helvetica Neue"/>
                <a:sym typeface="Helvetica Neue"/>
              </a:rPr>
              <a:t>6%</a:t>
            </a:r>
            <a:endParaRPr sz="700" b="1" i="0" u="none" strike="noStrike" cap="none">
              <a:solidFill>
                <a:schemeClr val="dk1"/>
              </a:solidFill>
              <a:latin typeface="Helvetica Neue"/>
              <a:ea typeface="Helvetica Neue"/>
              <a:cs typeface="Helvetica Neue"/>
              <a:sym typeface="Helvetica Neue"/>
            </a:endParaRPr>
          </a:p>
        </p:txBody>
      </p:sp>
      <p:sp>
        <p:nvSpPr>
          <p:cNvPr id="1928" name="Google Shape;1928;p302"/>
          <p:cNvSpPr txBox="1"/>
          <p:nvPr/>
        </p:nvSpPr>
        <p:spPr>
          <a:xfrm>
            <a:off x="7255350" y="3787775"/>
            <a:ext cx="242400" cy="95100"/>
          </a:xfrm>
          <a:prstGeom prst="rect">
            <a:avLst/>
          </a:prstGeom>
          <a:noFill/>
          <a:ln>
            <a:noFill/>
          </a:ln>
        </p:spPr>
        <p:txBody>
          <a:bodyPr spcFirstLastPara="1" wrap="square" lIns="14275" tIns="0" rIns="14275" bIns="0" anchor="ctr" anchorCtr="0">
            <a:noAutofit/>
          </a:bodyPr>
          <a:lstStyle/>
          <a:p>
            <a:pPr marL="0" marR="0" lvl="0" indent="0" algn="l" rtl="0">
              <a:lnSpc>
                <a:spcPct val="90000"/>
              </a:lnSpc>
              <a:spcBef>
                <a:spcPts val="0"/>
              </a:spcBef>
              <a:spcAft>
                <a:spcPts val="0"/>
              </a:spcAft>
              <a:buNone/>
            </a:pPr>
            <a:r>
              <a:rPr lang="en" sz="700" b="1" i="0" u="none" strike="noStrike" cap="none">
                <a:solidFill>
                  <a:schemeClr val="dk1"/>
                </a:solidFill>
                <a:latin typeface="Helvetica Neue"/>
                <a:ea typeface="Helvetica Neue"/>
                <a:cs typeface="Helvetica Neue"/>
                <a:sym typeface="Helvetica Neue"/>
              </a:rPr>
              <a:t>22%</a:t>
            </a:r>
            <a:endParaRPr sz="700" b="1" i="0" u="none" strike="noStrike" cap="none">
              <a:solidFill>
                <a:schemeClr val="dk1"/>
              </a:solidFill>
              <a:latin typeface="Helvetica Neue"/>
              <a:ea typeface="Helvetica Neue"/>
              <a:cs typeface="Helvetica Neue"/>
              <a:sym typeface="Helvetica Neue"/>
            </a:endParaRPr>
          </a:p>
        </p:txBody>
      </p:sp>
      <p:sp>
        <p:nvSpPr>
          <p:cNvPr id="1929" name="Google Shape;1929;p302"/>
          <p:cNvSpPr txBox="1"/>
          <p:nvPr/>
        </p:nvSpPr>
        <p:spPr>
          <a:xfrm>
            <a:off x="6726254" y="3943350"/>
            <a:ext cx="206400" cy="95400"/>
          </a:xfrm>
          <a:prstGeom prst="rect">
            <a:avLst/>
          </a:prstGeom>
          <a:noFill/>
          <a:ln>
            <a:noFill/>
          </a:ln>
        </p:spPr>
        <p:txBody>
          <a:bodyPr spcFirstLastPara="1" wrap="square" lIns="14275" tIns="0" rIns="14275" bIns="0" anchor="ctr" anchorCtr="0">
            <a:noAutofit/>
          </a:bodyPr>
          <a:lstStyle/>
          <a:p>
            <a:pPr marL="0" marR="0" lvl="0" indent="0" algn="l" rtl="0">
              <a:lnSpc>
                <a:spcPct val="90000"/>
              </a:lnSpc>
              <a:spcBef>
                <a:spcPts val="0"/>
              </a:spcBef>
              <a:spcAft>
                <a:spcPts val="0"/>
              </a:spcAft>
              <a:buNone/>
            </a:pPr>
            <a:r>
              <a:rPr lang="en" sz="700" b="1" i="0" u="none" strike="noStrike" cap="none">
                <a:solidFill>
                  <a:schemeClr val="dk1"/>
                </a:solidFill>
                <a:latin typeface="Helvetica Neue"/>
                <a:ea typeface="Helvetica Neue"/>
                <a:cs typeface="Helvetica Neue"/>
                <a:sym typeface="Helvetica Neue"/>
              </a:rPr>
              <a:t>2%</a:t>
            </a:r>
            <a:endParaRPr sz="700" b="1" i="0" u="none" strike="noStrike" cap="none">
              <a:solidFill>
                <a:schemeClr val="dk1"/>
              </a:solidFill>
              <a:latin typeface="Helvetica Neue"/>
              <a:ea typeface="Helvetica Neue"/>
              <a:cs typeface="Helvetica Neue"/>
              <a:sym typeface="Helvetica Neue"/>
            </a:endParaRPr>
          </a:p>
        </p:txBody>
      </p:sp>
      <p:sp>
        <p:nvSpPr>
          <p:cNvPr id="1930" name="Google Shape;1930;p302"/>
          <p:cNvSpPr txBox="1"/>
          <p:nvPr/>
        </p:nvSpPr>
        <p:spPr>
          <a:xfrm>
            <a:off x="6958027" y="4048125"/>
            <a:ext cx="242400" cy="95400"/>
          </a:xfrm>
          <a:prstGeom prst="rect">
            <a:avLst/>
          </a:prstGeom>
          <a:noFill/>
          <a:ln>
            <a:noFill/>
          </a:ln>
        </p:spPr>
        <p:txBody>
          <a:bodyPr spcFirstLastPara="1" wrap="square" lIns="14275" tIns="0" rIns="14275" bIns="0" anchor="ctr" anchorCtr="0">
            <a:noAutofit/>
          </a:bodyPr>
          <a:lstStyle/>
          <a:p>
            <a:pPr marL="0" marR="0" lvl="0" indent="0" algn="l" rtl="0">
              <a:lnSpc>
                <a:spcPct val="90000"/>
              </a:lnSpc>
              <a:spcBef>
                <a:spcPts val="0"/>
              </a:spcBef>
              <a:spcAft>
                <a:spcPts val="0"/>
              </a:spcAft>
              <a:buNone/>
            </a:pPr>
            <a:r>
              <a:rPr lang="en" sz="700" b="1" i="0" u="none" strike="noStrike" cap="none">
                <a:solidFill>
                  <a:schemeClr val="dk1"/>
                </a:solidFill>
                <a:latin typeface="Helvetica Neue"/>
                <a:ea typeface="Helvetica Neue"/>
                <a:cs typeface="Helvetica Neue"/>
                <a:sym typeface="Helvetica Neue"/>
              </a:rPr>
              <a:t>11%</a:t>
            </a:r>
            <a:endParaRPr sz="700" b="1" i="0" u="none" strike="noStrike" cap="none">
              <a:solidFill>
                <a:schemeClr val="dk1"/>
              </a:solidFill>
              <a:latin typeface="Helvetica Neue"/>
              <a:ea typeface="Helvetica Neue"/>
              <a:cs typeface="Helvetica Neue"/>
              <a:sym typeface="Helvetica Neue"/>
            </a:endParaRPr>
          </a:p>
        </p:txBody>
      </p:sp>
      <p:sp>
        <p:nvSpPr>
          <p:cNvPr id="1931" name="Google Shape;1931;p302"/>
          <p:cNvSpPr txBox="1"/>
          <p:nvPr/>
        </p:nvSpPr>
        <p:spPr>
          <a:xfrm>
            <a:off x="6751653" y="4152900"/>
            <a:ext cx="189000" cy="95400"/>
          </a:xfrm>
          <a:prstGeom prst="rect">
            <a:avLst/>
          </a:prstGeom>
          <a:noFill/>
          <a:ln>
            <a:noFill/>
          </a:ln>
        </p:spPr>
        <p:txBody>
          <a:bodyPr spcFirstLastPara="1" wrap="square" lIns="14275" tIns="0" rIns="14275" bIns="0" anchor="ctr" anchorCtr="0">
            <a:noAutofit/>
          </a:bodyPr>
          <a:lstStyle/>
          <a:p>
            <a:pPr marL="0" marR="0" lvl="0" indent="0" algn="l" rtl="0">
              <a:lnSpc>
                <a:spcPct val="90000"/>
              </a:lnSpc>
              <a:spcBef>
                <a:spcPts val="0"/>
              </a:spcBef>
              <a:spcAft>
                <a:spcPts val="0"/>
              </a:spcAft>
              <a:buNone/>
            </a:pPr>
            <a:r>
              <a:rPr lang="en" sz="700" b="1" i="0" u="none" strike="noStrike" cap="none">
                <a:solidFill>
                  <a:schemeClr val="dk1"/>
                </a:solidFill>
                <a:latin typeface="Helvetica Neue"/>
                <a:ea typeface="Helvetica Neue"/>
                <a:cs typeface="Helvetica Neue"/>
                <a:sym typeface="Helvetica Neue"/>
              </a:rPr>
              <a:t>3%</a:t>
            </a:r>
            <a:endParaRPr sz="700" b="1" i="0" u="none" strike="noStrike" cap="none">
              <a:solidFill>
                <a:schemeClr val="dk1"/>
              </a:solidFill>
              <a:latin typeface="Helvetica Neue"/>
              <a:ea typeface="Helvetica Neue"/>
              <a:cs typeface="Helvetica Neue"/>
              <a:sym typeface="Helvetica Neue"/>
            </a:endParaRPr>
          </a:p>
        </p:txBody>
      </p:sp>
      <p:sp>
        <p:nvSpPr>
          <p:cNvPr id="1932" name="Google Shape;1932;p302"/>
          <p:cNvSpPr txBox="1"/>
          <p:nvPr/>
        </p:nvSpPr>
        <p:spPr>
          <a:xfrm>
            <a:off x="6726252" y="4308475"/>
            <a:ext cx="189000" cy="95400"/>
          </a:xfrm>
          <a:prstGeom prst="rect">
            <a:avLst/>
          </a:prstGeom>
          <a:noFill/>
          <a:ln>
            <a:noFill/>
          </a:ln>
        </p:spPr>
        <p:txBody>
          <a:bodyPr spcFirstLastPara="1" wrap="square" lIns="14275" tIns="0" rIns="14275" bIns="0" anchor="ctr" anchorCtr="0">
            <a:noAutofit/>
          </a:bodyPr>
          <a:lstStyle/>
          <a:p>
            <a:pPr marL="0" marR="0" lvl="0" indent="0" algn="l" rtl="0">
              <a:lnSpc>
                <a:spcPct val="90000"/>
              </a:lnSpc>
              <a:spcBef>
                <a:spcPts val="0"/>
              </a:spcBef>
              <a:spcAft>
                <a:spcPts val="0"/>
              </a:spcAft>
              <a:buNone/>
            </a:pPr>
            <a:r>
              <a:rPr lang="en" sz="700" b="1" i="0" u="none" strike="noStrike" cap="none">
                <a:solidFill>
                  <a:schemeClr val="dk1"/>
                </a:solidFill>
                <a:latin typeface="Helvetica Neue"/>
                <a:ea typeface="Helvetica Neue"/>
                <a:cs typeface="Helvetica Neue"/>
                <a:sym typeface="Helvetica Neue"/>
              </a:rPr>
              <a:t>2%</a:t>
            </a:r>
            <a:endParaRPr sz="700" b="1" i="0" u="none" strike="noStrike" cap="none">
              <a:solidFill>
                <a:schemeClr val="dk1"/>
              </a:solidFill>
              <a:latin typeface="Helvetica Neue"/>
              <a:ea typeface="Helvetica Neue"/>
              <a:cs typeface="Helvetica Neue"/>
              <a:sym typeface="Helvetica Neue"/>
            </a:endParaRPr>
          </a:p>
        </p:txBody>
      </p:sp>
      <p:sp>
        <p:nvSpPr>
          <p:cNvPr id="1933" name="Google Shape;1933;p302"/>
          <p:cNvSpPr txBox="1"/>
          <p:nvPr/>
        </p:nvSpPr>
        <p:spPr>
          <a:xfrm>
            <a:off x="6802452" y="4411675"/>
            <a:ext cx="189000" cy="95400"/>
          </a:xfrm>
          <a:prstGeom prst="rect">
            <a:avLst/>
          </a:prstGeom>
          <a:noFill/>
          <a:ln>
            <a:noFill/>
          </a:ln>
        </p:spPr>
        <p:txBody>
          <a:bodyPr spcFirstLastPara="1" wrap="square" lIns="14275" tIns="0" rIns="14275" bIns="0" anchor="ctr" anchorCtr="0">
            <a:noAutofit/>
          </a:bodyPr>
          <a:lstStyle/>
          <a:p>
            <a:pPr marL="0" marR="0" lvl="0" indent="0" algn="l" rtl="0">
              <a:lnSpc>
                <a:spcPct val="90000"/>
              </a:lnSpc>
              <a:spcBef>
                <a:spcPts val="0"/>
              </a:spcBef>
              <a:spcAft>
                <a:spcPts val="0"/>
              </a:spcAft>
              <a:buNone/>
            </a:pPr>
            <a:r>
              <a:rPr lang="en" sz="700" b="1" i="0" u="none" strike="noStrike" cap="none">
                <a:solidFill>
                  <a:schemeClr val="dk1"/>
                </a:solidFill>
                <a:latin typeface="Helvetica Neue"/>
                <a:ea typeface="Helvetica Neue"/>
                <a:cs typeface="Helvetica Neue"/>
                <a:sym typeface="Helvetica Neue"/>
              </a:rPr>
              <a:t>5%</a:t>
            </a:r>
            <a:endParaRPr sz="700" b="1" i="0" u="none" strike="noStrike" cap="none">
              <a:solidFill>
                <a:schemeClr val="dk1"/>
              </a:solidFill>
              <a:latin typeface="Helvetica Neue"/>
              <a:ea typeface="Helvetica Neue"/>
              <a:cs typeface="Helvetica Neue"/>
              <a:sym typeface="Helvetica Neue"/>
            </a:endParaRPr>
          </a:p>
        </p:txBody>
      </p:sp>
      <p:sp>
        <p:nvSpPr>
          <p:cNvPr id="1934" name="Google Shape;1934;p302"/>
          <p:cNvSpPr txBox="1"/>
          <p:nvPr/>
        </p:nvSpPr>
        <p:spPr>
          <a:xfrm>
            <a:off x="6777053" y="4516450"/>
            <a:ext cx="189000" cy="95400"/>
          </a:xfrm>
          <a:prstGeom prst="rect">
            <a:avLst/>
          </a:prstGeom>
          <a:noFill/>
          <a:ln>
            <a:noFill/>
          </a:ln>
        </p:spPr>
        <p:txBody>
          <a:bodyPr spcFirstLastPara="1" wrap="square" lIns="14275" tIns="0" rIns="14275" bIns="0" anchor="ctr" anchorCtr="0">
            <a:noAutofit/>
          </a:bodyPr>
          <a:lstStyle/>
          <a:p>
            <a:pPr marL="0" marR="0" lvl="0" indent="0" algn="l" rtl="0">
              <a:lnSpc>
                <a:spcPct val="90000"/>
              </a:lnSpc>
              <a:spcBef>
                <a:spcPts val="0"/>
              </a:spcBef>
              <a:spcAft>
                <a:spcPts val="0"/>
              </a:spcAft>
              <a:buNone/>
            </a:pPr>
            <a:r>
              <a:rPr lang="en" sz="700" b="1" i="0" u="none" strike="noStrike" cap="none">
                <a:solidFill>
                  <a:schemeClr val="dk1"/>
                </a:solidFill>
                <a:latin typeface="Helvetica Neue"/>
                <a:ea typeface="Helvetica Neue"/>
                <a:cs typeface="Helvetica Neue"/>
                <a:sym typeface="Helvetica Neue"/>
              </a:rPr>
              <a:t>4%</a:t>
            </a:r>
            <a:endParaRPr sz="700" b="1" i="0" u="none" strike="noStrike" cap="none">
              <a:solidFill>
                <a:schemeClr val="dk1"/>
              </a:solidFill>
              <a:latin typeface="Helvetica Neue"/>
              <a:ea typeface="Helvetica Neue"/>
              <a:cs typeface="Helvetica Neue"/>
              <a:sym typeface="Helvetica Neue"/>
            </a:endParaRPr>
          </a:p>
        </p:txBody>
      </p:sp>
      <p:sp>
        <p:nvSpPr>
          <p:cNvPr id="1935" name="Google Shape;1935;p302"/>
          <p:cNvSpPr txBox="1"/>
          <p:nvPr/>
        </p:nvSpPr>
        <p:spPr>
          <a:xfrm>
            <a:off x="7040200" y="2695575"/>
            <a:ext cx="242400" cy="95100"/>
          </a:xfrm>
          <a:prstGeom prst="rect">
            <a:avLst/>
          </a:prstGeom>
          <a:noFill/>
          <a:ln>
            <a:noFill/>
          </a:ln>
        </p:spPr>
        <p:txBody>
          <a:bodyPr spcFirstLastPara="1" wrap="square" lIns="14275" tIns="0" rIns="14275" bIns="0" anchor="ctr" anchorCtr="0">
            <a:noAutofit/>
          </a:bodyPr>
          <a:lstStyle/>
          <a:p>
            <a:pPr marL="0" marR="0" lvl="0" indent="0" algn="l" rtl="0">
              <a:lnSpc>
                <a:spcPct val="90000"/>
              </a:lnSpc>
              <a:spcBef>
                <a:spcPts val="0"/>
              </a:spcBef>
              <a:spcAft>
                <a:spcPts val="0"/>
              </a:spcAft>
              <a:buNone/>
            </a:pPr>
            <a:r>
              <a:rPr lang="en" sz="700" b="1" i="0" u="none" strike="noStrike" cap="none">
                <a:solidFill>
                  <a:schemeClr val="dk1"/>
                </a:solidFill>
                <a:latin typeface="Helvetica Neue"/>
                <a:ea typeface="Helvetica Neue"/>
                <a:cs typeface="Helvetica Neue"/>
                <a:sym typeface="Helvetica Neue"/>
              </a:rPr>
              <a:t>14%</a:t>
            </a:r>
            <a:endParaRPr sz="700" b="1" i="0" u="none" strike="noStrike" cap="none">
              <a:solidFill>
                <a:schemeClr val="dk1"/>
              </a:solidFill>
              <a:latin typeface="Helvetica Neue"/>
              <a:ea typeface="Helvetica Neue"/>
              <a:cs typeface="Helvetica Neue"/>
              <a:sym typeface="Helvetica Neue"/>
            </a:endParaRPr>
          </a:p>
        </p:txBody>
      </p:sp>
      <p:cxnSp>
        <p:nvCxnSpPr>
          <p:cNvPr id="1936" name="Google Shape;1936;p302"/>
          <p:cNvCxnSpPr/>
          <p:nvPr/>
        </p:nvCxnSpPr>
        <p:spPr>
          <a:xfrm>
            <a:off x="3854765" y="481955"/>
            <a:ext cx="4965300" cy="0"/>
          </a:xfrm>
          <a:prstGeom prst="straightConnector1">
            <a:avLst/>
          </a:prstGeom>
          <a:noFill/>
          <a:ln w="9525" cap="flat" cmpd="sng">
            <a:solidFill>
              <a:schemeClr val="accent6"/>
            </a:solidFill>
            <a:prstDash val="solid"/>
            <a:round/>
            <a:headEnd type="none" w="sm" len="sm"/>
            <a:tailEnd type="none" w="sm" len="sm"/>
          </a:ln>
        </p:spPr>
      </p:cxnSp>
      <p:sp>
        <p:nvSpPr>
          <p:cNvPr id="1937" name="Google Shape;1937;p302"/>
          <p:cNvSpPr/>
          <p:nvPr/>
        </p:nvSpPr>
        <p:spPr>
          <a:xfrm>
            <a:off x="8216900" y="4137025"/>
            <a:ext cx="142800" cy="1065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38" name="Google Shape;1938;p302"/>
          <p:cNvSpPr/>
          <p:nvPr/>
        </p:nvSpPr>
        <p:spPr>
          <a:xfrm>
            <a:off x="8216900" y="4310063"/>
            <a:ext cx="142800" cy="1065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39" name="Google Shape;1939;p302"/>
          <p:cNvSpPr/>
          <p:nvPr/>
        </p:nvSpPr>
        <p:spPr>
          <a:xfrm>
            <a:off x="8216900" y="4483100"/>
            <a:ext cx="142800" cy="1065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40" name="Google Shape;1940;p302"/>
          <p:cNvSpPr txBox="1"/>
          <p:nvPr/>
        </p:nvSpPr>
        <p:spPr>
          <a:xfrm>
            <a:off x="8410575" y="4132275"/>
            <a:ext cx="364800" cy="1221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800" b="0" i="0" u="none" strike="noStrike" cap="none">
                <a:solidFill>
                  <a:schemeClr val="dk1"/>
                </a:solidFill>
                <a:latin typeface="Helvetica Neue"/>
                <a:ea typeface="Helvetica Neue"/>
                <a:cs typeface="Helvetica Neue"/>
                <a:sym typeface="Helvetica Neue"/>
              </a:rPr>
              <a:t>Latvija</a:t>
            </a:r>
            <a:endParaRPr sz="1100" b="0" i="0" u="none" strike="noStrike" cap="none">
              <a:solidFill>
                <a:srgbClr val="000000"/>
              </a:solidFill>
              <a:latin typeface="Arial"/>
              <a:ea typeface="Arial"/>
              <a:cs typeface="Arial"/>
              <a:sym typeface="Arial"/>
            </a:endParaRPr>
          </a:p>
        </p:txBody>
      </p:sp>
      <p:sp>
        <p:nvSpPr>
          <p:cNvPr id="1941" name="Google Shape;1941;p302"/>
          <p:cNvSpPr txBox="1"/>
          <p:nvPr/>
        </p:nvSpPr>
        <p:spPr>
          <a:xfrm>
            <a:off x="8410575" y="4305307"/>
            <a:ext cx="408600" cy="1221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800" b="0" i="0" u="none" strike="noStrike" cap="none">
                <a:solidFill>
                  <a:schemeClr val="dk1"/>
                </a:solidFill>
                <a:latin typeface="Helvetica Neue"/>
                <a:ea typeface="Helvetica Neue"/>
                <a:cs typeface="Helvetica Neue"/>
                <a:sym typeface="Helvetica Neue"/>
              </a:rPr>
              <a:t>Lietuva</a:t>
            </a:r>
            <a:endParaRPr sz="1100" b="0" i="0" u="none" strike="noStrike" cap="none">
              <a:solidFill>
                <a:srgbClr val="000000"/>
              </a:solidFill>
              <a:latin typeface="Arial"/>
              <a:ea typeface="Arial"/>
              <a:cs typeface="Arial"/>
              <a:sym typeface="Arial"/>
            </a:endParaRPr>
          </a:p>
        </p:txBody>
      </p:sp>
      <p:sp>
        <p:nvSpPr>
          <p:cNvPr id="1942" name="Google Shape;1942;p302"/>
          <p:cNvSpPr txBox="1"/>
          <p:nvPr/>
        </p:nvSpPr>
        <p:spPr>
          <a:xfrm>
            <a:off x="8410575" y="4478340"/>
            <a:ext cx="440100" cy="1221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800" b="0" i="0" u="none" strike="noStrike" cap="none">
                <a:solidFill>
                  <a:schemeClr val="dk1"/>
                </a:solidFill>
                <a:latin typeface="Helvetica Neue"/>
                <a:ea typeface="Helvetica Neue"/>
                <a:cs typeface="Helvetica Neue"/>
                <a:sym typeface="Helvetica Neue"/>
              </a:rPr>
              <a:t>Igaunija</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sp>
        <p:nvSpPr>
          <p:cNvPr id="1948" name="Google Shape;1948;p303"/>
          <p:cNvSpPr/>
          <p:nvPr/>
        </p:nvSpPr>
        <p:spPr>
          <a:xfrm>
            <a:off x="0" y="-3600"/>
            <a:ext cx="3625800" cy="5143500"/>
          </a:xfrm>
          <a:prstGeom prst="rect">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9" name="Google Shape;1949;p303"/>
          <p:cNvSpPr txBox="1"/>
          <p:nvPr/>
        </p:nvSpPr>
        <p:spPr>
          <a:xfrm>
            <a:off x="332175" y="1756650"/>
            <a:ext cx="3192000" cy="6831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000" b="1" i="0" u="none" strike="noStrike" cap="none">
                <a:solidFill>
                  <a:srgbClr val="000000"/>
                </a:solidFill>
                <a:latin typeface="Helvetica Neue"/>
                <a:ea typeface="Helvetica Neue"/>
                <a:cs typeface="Helvetica Neue"/>
                <a:sym typeface="Helvetica Neue"/>
              </a:rPr>
              <a:t>J. </a:t>
            </a:r>
            <a:r>
              <a:rPr lang="en" sz="1000" b="0" i="0" u="none" strike="noStrike" cap="none">
                <a:solidFill>
                  <a:schemeClr val="dk1"/>
                </a:solidFill>
                <a:latin typeface="Helvetica Neue"/>
                <a:ea typeface="Helvetica Neue"/>
                <a:cs typeface="Helvetica Neue"/>
                <a:sym typeface="Helvetica Neue"/>
              </a:rPr>
              <a:t>Cik Jūs esat noraizējies/-usies par turpmāk minētajiem globālajiem draudiem, kas nākamo 12 mēnešu laikā varētu negatīvi ietekmēt Jūsu uzņēmumu? </a:t>
            </a:r>
            <a:endParaRPr sz="12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Helvetica Neue"/>
              <a:ea typeface="Helvetica Neue"/>
              <a:cs typeface="Helvetica Neue"/>
              <a:sym typeface="Helvetica Neue"/>
            </a:endParaRPr>
          </a:p>
        </p:txBody>
      </p:sp>
      <p:sp>
        <p:nvSpPr>
          <p:cNvPr id="1950" name="Google Shape;1950;p303"/>
          <p:cNvSpPr txBox="1"/>
          <p:nvPr/>
        </p:nvSpPr>
        <p:spPr>
          <a:xfrm>
            <a:off x="332164" y="4879672"/>
            <a:ext cx="1595400" cy="92400"/>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chemeClr val="dk1"/>
                </a:solidFill>
                <a:latin typeface="Helvetica Neue"/>
                <a:ea typeface="Helvetica Neue"/>
                <a:cs typeface="Helvetica Neue"/>
                <a:sym typeface="Helvetica Neue"/>
              </a:rPr>
              <a:t>PwC Baltijas uzņēmumu vadītāju aptauja 202</a:t>
            </a:r>
            <a:r>
              <a:rPr lang="en" sz="600">
                <a:solidFill>
                  <a:schemeClr val="dk1"/>
                </a:solidFill>
                <a:latin typeface="Helvetica Neue"/>
                <a:ea typeface="Helvetica Neue"/>
                <a:cs typeface="Helvetica Neue"/>
                <a:sym typeface="Helvetica Neue"/>
              </a:rPr>
              <a:t>4</a:t>
            </a:r>
            <a:endParaRPr sz="1100" b="0" i="0" u="none" strike="noStrike" cap="none">
              <a:solidFill>
                <a:schemeClr val="dk1"/>
              </a:solidFill>
              <a:latin typeface="Helvetica Neue"/>
              <a:ea typeface="Helvetica Neue"/>
              <a:cs typeface="Helvetica Neue"/>
              <a:sym typeface="Helvetica Neue"/>
            </a:endParaRPr>
          </a:p>
        </p:txBody>
      </p:sp>
      <p:sp>
        <p:nvSpPr>
          <p:cNvPr id="1951" name="Google Shape;1951;p303"/>
          <p:cNvSpPr txBox="1"/>
          <p:nvPr/>
        </p:nvSpPr>
        <p:spPr>
          <a:xfrm>
            <a:off x="332175" y="573821"/>
            <a:ext cx="2758800" cy="75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400"/>
              <a:buFont typeface="Georgia"/>
              <a:buNone/>
            </a:pPr>
            <a:r>
              <a:rPr lang="en" sz="2000" b="0" i="0" u="none" strike="noStrike" cap="none">
                <a:solidFill>
                  <a:schemeClr val="dk1"/>
                </a:solidFill>
                <a:latin typeface="Helvetica Neue Light"/>
                <a:ea typeface="Helvetica Neue Light"/>
                <a:cs typeface="Helvetica Neue Light"/>
                <a:sym typeface="Helvetica Neue Light"/>
              </a:rPr>
              <a:t>Uzņēmējiem Baltijā lielākās bažas rada ģeopolitiskā situācij</a:t>
            </a:r>
            <a:r>
              <a:rPr lang="en" sz="2000">
                <a:solidFill>
                  <a:schemeClr val="dk1"/>
                </a:solidFill>
                <a:latin typeface="Helvetica Neue Light"/>
                <a:ea typeface="Helvetica Neue Light"/>
                <a:cs typeface="Helvetica Neue Light"/>
                <a:sym typeface="Helvetica Neue Light"/>
              </a:rPr>
              <a:t>a</a:t>
            </a:r>
            <a:endParaRPr sz="2000" b="0" i="0" u="none" strike="noStrike" cap="none">
              <a:solidFill>
                <a:srgbClr val="000000"/>
              </a:solidFill>
              <a:latin typeface="Helvetica Neue Light"/>
              <a:ea typeface="Helvetica Neue Light"/>
              <a:cs typeface="Helvetica Neue Light"/>
              <a:sym typeface="Helvetica Neue Light"/>
            </a:endParaRPr>
          </a:p>
        </p:txBody>
      </p:sp>
      <p:sp>
        <p:nvSpPr>
          <p:cNvPr id="1952" name="Google Shape;1952;p303"/>
          <p:cNvSpPr/>
          <p:nvPr/>
        </p:nvSpPr>
        <p:spPr>
          <a:xfrm>
            <a:off x="3436790" y="1"/>
            <a:ext cx="189000" cy="189000"/>
          </a:xfrm>
          <a:prstGeom prst="rect">
            <a:avLst/>
          </a:prstGeom>
          <a:solidFill>
            <a:srgbClr val="E0301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53" name="Google Shape;1953;p303"/>
          <p:cNvPicPr preferRelativeResize="0"/>
          <p:nvPr/>
        </p:nvPicPr>
        <p:blipFill rotWithShape="1">
          <a:blip r:embed="rId3">
            <a:alphaModFix/>
          </a:blip>
          <a:srcRect/>
          <a:stretch/>
        </p:blipFill>
        <p:spPr>
          <a:xfrm flipH="1">
            <a:off x="3247800" y="2"/>
            <a:ext cx="189000" cy="189000"/>
          </a:xfrm>
          <a:prstGeom prst="rect">
            <a:avLst/>
          </a:prstGeom>
          <a:noFill/>
          <a:ln>
            <a:noFill/>
          </a:ln>
        </p:spPr>
      </p:pic>
      <p:sp>
        <p:nvSpPr>
          <p:cNvPr id="1954" name="Google Shape;1954;p303"/>
          <p:cNvSpPr/>
          <p:nvPr/>
        </p:nvSpPr>
        <p:spPr>
          <a:xfrm>
            <a:off x="3436790" y="189001"/>
            <a:ext cx="189000" cy="189000"/>
          </a:xfrm>
          <a:prstGeom prst="rect">
            <a:avLst/>
          </a:prstGeom>
          <a:solidFill>
            <a:srgbClr val="EB8C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55" name="Google Shape;1955;p303"/>
          <p:cNvPicPr preferRelativeResize="0"/>
          <p:nvPr/>
        </p:nvPicPr>
        <p:blipFill rotWithShape="1">
          <a:blip r:embed="rId4">
            <a:alphaModFix/>
          </a:blip>
          <a:srcRect/>
          <a:stretch/>
        </p:blipFill>
        <p:spPr>
          <a:xfrm rot="5400000">
            <a:off x="3436795" y="4954500"/>
            <a:ext cx="189000" cy="189000"/>
          </a:xfrm>
          <a:prstGeom prst="rect">
            <a:avLst/>
          </a:prstGeom>
          <a:noFill/>
          <a:ln>
            <a:noFill/>
          </a:ln>
        </p:spPr>
      </p:pic>
      <p:sp>
        <p:nvSpPr>
          <p:cNvPr id="1956" name="Google Shape;1956;p303"/>
          <p:cNvSpPr/>
          <p:nvPr/>
        </p:nvSpPr>
        <p:spPr>
          <a:xfrm>
            <a:off x="0" y="-3600"/>
            <a:ext cx="53700" cy="51435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57" name="Google Shape;1957;p303"/>
          <p:cNvPicPr preferRelativeResize="0"/>
          <p:nvPr/>
        </p:nvPicPr>
        <p:blipFill rotWithShape="1">
          <a:blip r:embed="rId4">
            <a:alphaModFix/>
          </a:blip>
          <a:srcRect/>
          <a:stretch/>
        </p:blipFill>
        <p:spPr>
          <a:xfrm rot="5400000">
            <a:off x="3436795" y="4954500"/>
            <a:ext cx="189000" cy="189000"/>
          </a:xfrm>
          <a:prstGeom prst="rect">
            <a:avLst/>
          </a:prstGeom>
          <a:noFill/>
          <a:ln>
            <a:noFill/>
          </a:ln>
        </p:spPr>
      </p:pic>
      <p:sp>
        <p:nvSpPr>
          <p:cNvPr id="1958" name="Google Shape;1958;p303"/>
          <p:cNvSpPr/>
          <p:nvPr/>
        </p:nvSpPr>
        <p:spPr>
          <a:xfrm>
            <a:off x="8030850" y="322263"/>
            <a:ext cx="376500" cy="4306800"/>
          </a:xfrm>
          <a:prstGeom prst="rect">
            <a:avLst/>
          </a:prstGeom>
          <a:solidFill>
            <a:srgbClr val="F2F2F2"/>
          </a:solidFill>
          <a:ln w="9525" cap="flat" cmpd="sng">
            <a:solidFill>
              <a:schemeClr val="dk2"/>
            </a:solidFill>
            <a:prstDash val="dash"/>
            <a:round/>
            <a:headEnd type="none" w="sm" len="sm"/>
            <a:tailEnd type="none" w="sm" len="sm"/>
          </a:ln>
        </p:spPr>
        <p:txBody>
          <a:bodyPr spcFirstLastPara="1" wrap="square" lIns="0" tIns="68575" rIns="0" bIns="6857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1959" name="Google Shape;1959;p303"/>
          <p:cNvSpPr txBox="1"/>
          <p:nvPr/>
        </p:nvSpPr>
        <p:spPr>
          <a:xfrm>
            <a:off x="4290991" y="530858"/>
            <a:ext cx="1331100" cy="137100"/>
          </a:xfrm>
          <a:prstGeom prst="rect">
            <a:avLst/>
          </a:prstGeom>
          <a:noFill/>
          <a:ln>
            <a:noFill/>
          </a:ln>
        </p:spPr>
        <p:txBody>
          <a:bodyPr spcFirstLastPara="1" wrap="square" lIns="0" tIns="0" rIns="64000" bIns="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en" sz="700" b="0" i="0" u="none" strike="noStrike" cap="none">
                <a:solidFill>
                  <a:schemeClr val="dk1"/>
                </a:solidFill>
                <a:latin typeface="Helvetica Neue"/>
                <a:ea typeface="Helvetica Neue"/>
                <a:cs typeface="Helvetica Neue"/>
                <a:sym typeface="Helvetica Neue"/>
              </a:rPr>
              <a:t>Ģeopolitiskais konflikts</a:t>
            </a:r>
            <a:endParaRPr sz="700" b="0" i="0" u="none" strike="noStrike" cap="none">
              <a:solidFill>
                <a:schemeClr val="dk1"/>
              </a:solidFill>
              <a:latin typeface="Helvetica Neue"/>
              <a:ea typeface="Helvetica Neue"/>
              <a:cs typeface="Helvetica Neue"/>
              <a:sym typeface="Helvetica Neue"/>
            </a:endParaRPr>
          </a:p>
        </p:txBody>
      </p:sp>
      <p:sp>
        <p:nvSpPr>
          <p:cNvPr id="1960" name="Google Shape;1960;p303"/>
          <p:cNvSpPr txBox="1"/>
          <p:nvPr/>
        </p:nvSpPr>
        <p:spPr>
          <a:xfrm>
            <a:off x="8065824" y="551821"/>
            <a:ext cx="306600" cy="942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dk1"/>
                </a:solidFill>
                <a:latin typeface="Helvetica Neue"/>
                <a:ea typeface="Helvetica Neue"/>
                <a:cs typeface="Helvetica Neue"/>
                <a:sym typeface="Helvetica Neue"/>
              </a:rPr>
              <a:t>79%</a:t>
            </a:r>
            <a:endParaRPr sz="700" b="1" i="0" u="none" strike="noStrike" cap="none">
              <a:solidFill>
                <a:schemeClr val="dk1"/>
              </a:solidFill>
              <a:latin typeface="Helvetica Neue"/>
              <a:ea typeface="Helvetica Neue"/>
              <a:cs typeface="Helvetica Neue"/>
              <a:sym typeface="Helvetica Neue"/>
            </a:endParaRPr>
          </a:p>
        </p:txBody>
      </p:sp>
      <p:sp>
        <p:nvSpPr>
          <p:cNvPr id="1961" name="Google Shape;1961;p303"/>
          <p:cNvSpPr txBox="1"/>
          <p:nvPr/>
        </p:nvSpPr>
        <p:spPr>
          <a:xfrm>
            <a:off x="8065824" y="713055"/>
            <a:ext cx="306600" cy="93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dk1"/>
                </a:solidFill>
                <a:latin typeface="Helvetica Neue"/>
                <a:ea typeface="Helvetica Neue"/>
                <a:cs typeface="Helvetica Neue"/>
                <a:sym typeface="Helvetica Neue"/>
              </a:rPr>
              <a:t>53%</a:t>
            </a:r>
            <a:endParaRPr sz="700" b="1" i="0" u="none" strike="noStrike" cap="none">
              <a:solidFill>
                <a:schemeClr val="dk1"/>
              </a:solidFill>
              <a:latin typeface="Helvetica Neue"/>
              <a:ea typeface="Helvetica Neue"/>
              <a:cs typeface="Helvetica Neue"/>
              <a:sym typeface="Helvetica Neue"/>
            </a:endParaRPr>
          </a:p>
        </p:txBody>
      </p:sp>
      <p:sp>
        <p:nvSpPr>
          <p:cNvPr id="1962" name="Google Shape;1962;p303"/>
          <p:cNvSpPr txBox="1"/>
          <p:nvPr/>
        </p:nvSpPr>
        <p:spPr>
          <a:xfrm>
            <a:off x="8065824" y="873810"/>
            <a:ext cx="306600" cy="93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dk1"/>
                </a:solidFill>
                <a:latin typeface="Helvetica Neue"/>
                <a:ea typeface="Helvetica Neue"/>
                <a:cs typeface="Helvetica Neue"/>
                <a:sym typeface="Helvetica Neue"/>
              </a:rPr>
              <a:t>48%</a:t>
            </a:r>
            <a:endParaRPr sz="700" b="1" i="0" u="none" strike="noStrike" cap="none">
              <a:solidFill>
                <a:schemeClr val="dk1"/>
              </a:solidFill>
              <a:latin typeface="Helvetica Neue"/>
              <a:ea typeface="Helvetica Neue"/>
              <a:cs typeface="Helvetica Neue"/>
              <a:sym typeface="Helvetica Neue"/>
            </a:endParaRPr>
          </a:p>
        </p:txBody>
      </p:sp>
      <p:sp>
        <p:nvSpPr>
          <p:cNvPr id="1963" name="Google Shape;1963;p303"/>
          <p:cNvSpPr txBox="1"/>
          <p:nvPr/>
        </p:nvSpPr>
        <p:spPr>
          <a:xfrm>
            <a:off x="8065824" y="1034565"/>
            <a:ext cx="306600" cy="93600"/>
          </a:xfrm>
          <a:prstGeom prst="rect">
            <a:avLst/>
          </a:prstGeom>
          <a:noFill/>
          <a:ln w="9525" cap="flat" cmpd="sng">
            <a:solidFill>
              <a:schemeClr val="accent6"/>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accent6"/>
                </a:solidFill>
                <a:latin typeface="Helvetica Neue"/>
                <a:ea typeface="Helvetica Neue"/>
                <a:cs typeface="Helvetica Neue"/>
                <a:sym typeface="Helvetica Neue"/>
              </a:rPr>
              <a:t>38%</a:t>
            </a:r>
            <a:endParaRPr sz="700" b="1" i="0" u="none" strike="noStrike" cap="none">
              <a:solidFill>
                <a:schemeClr val="accent6"/>
              </a:solidFill>
              <a:latin typeface="Helvetica Neue"/>
              <a:ea typeface="Helvetica Neue"/>
              <a:cs typeface="Helvetica Neue"/>
              <a:sym typeface="Helvetica Neue"/>
            </a:endParaRPr>
          </a:p>
        </p:txBody>
      </p:sp>
      <p:sp>
        <p:nvSpPr>
          <p:cNvPr id="1964" name="Google Shape;1964;p303"/>
          <p:cNvSpPr txBox="1"/>
          <p:nvPr/>
        </p:nvSpPr>
        <p:spPr>
          <a:xfrm>
            <a:off x="8065824" y="1195320"/>
            <a:ext cx="306600" cy="93600"/>
          </a:xfrm>
          <a:prstGeom prst="rect">
            <a:avLst/>
          </a:prstGeom>
          <a:noFill/>
          <a:ln w="9525" cap="flat" cmpd="sng">
            <a:solidFill>
              <a:schemeClr val="accent6"/>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accent6"/>
                </a:solidFill>
                <a:latin typeface="Helvetica Neue"/>
                <a:ea typeface="Helvetica Neue"/>
                <a:cs typeface="Helvetica Neue"/>
                <a:sym typeface="Helvetica Neue"/>
              </a:rPr>
              <a:t>36%</a:t>
            </a:r>
            <a:endParaRPr sz="700" b="1" i="0" u="none" strike="noStrike" cap="none">
              <a:solidFill>
                <a:schemeClr val="accent6"/>
              </a:solidFill>
              <a:latin typeface="Helvetica Neue"/>
              <a:ea typeface="Helvetica Neue"/>
              <a:cs typeface="Helvetica Neue"/>
              <a:sym typeface="Helvetica Neue"/>
            </a:endParaRPr>
          </a:p>
        </p:txBody>
      </p:sp>
      <p:sp>
        <p:nvSpPr>
          <p:cNvPr id="1965" name="Google Shape;1965;p303"/>
          <p:cNvSpPr txBox="1"/>
          <p:nvPr/>
        </p:nvSpPr>
        <p:spPr>
          <a:xfrm>
            <a:off x="8065824" y="1356075"/>
            <a:ext cx="306600" cy="93600"/>
          </a:xfrm>
          <a:prstGeom prst="rect">
            <a:avLst/>
          </a:prstGeom>
          <a:noFill/>
          <a:ln w="9525" cap="flat" cmpd="sng">
            <a:solidFill>
              <a:schemeClr val="accent6"/>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accent6"/>
                </a:solidFill>
                <a:latin typeface="Helvetica Neue"/>
                <a:ea typeface="Helvetica Neue"/>
                <a:cs typeface="Helvetica Neue"/>
                <a:sym typeface="Helvetica Neue"/>
              </a:rPr>
              <a:t>35%</a:t>
            </a:r>
            <a:endParaRPr sz="700" b="1" i="0" u="none" strike="noStrike" cap="none">
              <a:solidFill>
                <a:schemeClr val="accent6"/>
              </a:solidFill>
              <a:latin typeface="Helvetica Neue"/>
              <a:ea typeface="Helvetica Neue"/>
              <a:cs typeface="Helvetica Neue"/>
              <a:sym typeface="Helvetica Neue"/>
            </a:endParaRPr>
          </a:p>
        </p:txBody>
      </p:sp>
      <p:sp>
        <p:nvSpPr>
          <p:cNvPr id="1966" name="Google Shape;1966;p303"/>
          <p:cNvSpPr txBox="1"/>
          <p:nvPr/>
        </p:nvSpPr>
        <p:spPr>
          <a:xfrm>
            <a:off x="8094024" y="336341"/>
            <a:ext cx="250200" cy="1077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000000"/>
                </a:solidFill>
                <a:latin typeface="Helvetica Neue"/>
                <a:ea typeface="Helvetica Neue"/>
                <a:cs typeface="Helvetica Neue"/>
                <a:sym typeface="Helvetica Neue"/>
              </a:rPr>
              <a:t>Kopā</a:t>
            </a:r>
            <a:endParaRPr sz="700" b="0" i="0" u="none" strike="noStrike" cap="none">
              <a:solidFill>
                <a:srgbClr val="000000"/>
              </a:solidFill>
              <a:latin typeface="Helvetica Neue"/>
              <a:ea typeface="Helvetica Neue"/>
              <a:cs typeface="Helvetica Neue"/>
              <a:sym typeface="Helvetica Neue"/>
            </a:endParaRPr>
          </a:p>
        </p:txBody>
      </p:sp>
      <p:cxnSp>
        <p:nvCxnSpPr>
          <p:cNvPr id="1967" name="Google Shape;1967;p303"/>
          <p:cNvCxnSpPr/>
          <p:nvPr/>
        </p:nvCxnSpPr>
        <p:spPr>
          <a:xfrm>
            <a:off x="8009467" y="3431382"/>
            <a:ext cx="419100" cy="0"/>
          </a:xfrm>
          <a:prstGeom prst="straightConnector1">
            <a:avLst/>
          </a:prstGeom>
          <a:noFill/>
          <a:ln w="9525" cap="flat" cmpd="sng">
            <a:solidFill>
              <a:schemeClr val="dk1"/>
            </a:solidFill>
            <a:prstDash val="solid"/>
            <a:round/>
            <a:headEnd type="none" w="sm" len="sm"/>
            <a:tailEnd type="none" w="sm" len="sm"/>
          </a:ln>
        </p:spPr>
      </p:cxnSp>
      <p:sp>
        <p:nvSpPr>
          <p:cNvPr id="1968" name="Google Shape;1968;p303"/>
          <p:cNvSpPr txBox="1"/>
          <p:nvPr/>
        </p:nvSpPr>
        <p:spPr>
          <a:xfrm>
            <a:off x="4290991" y="687610"/>
            <a:ext cx="1331100" cy="137100"/>
          </a:xfrm>
          <a:prstGeom prst="rect">
            <a:avLst/>
          </a:prstGeom>
          <a:noFill/>
          <a:ln>
            <a:noFill/>
          </a:ln>
        </p:spPr>
        <p:txBody>
          <a:bodyPr spcFirstLastPara="1" wrap="square" lIns="0" tIns="0" rIns="64000" bIns="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en" sz="700" b="0" i="0" u="none" strike="noStrike" cap="none">
                <a:solidFill>
                  <a:schemeClr val="dk1"/>
                </a:solidFill>
                <a:latin typeface="Helvetica Neue"/>
                <a:ea typeface="Helvetica Neue"/>
                <a:cs typeface="Helvetica Neue"/>
                <a:sym typeface="Helvetica Neue"/>
              </a:rPr>
              <a:t>Kiberdrošības riski</a:t>
            </a:r>
            <a:endParaRPr sz="700" b="0" i="0" u="none" strike="noStrike" cap="none">
              <a:solidFill>
                <a:schemeClr val="dk1"/>
              </a:solidFill>
              <a:latin typeface="Helvetica Neue"/>
              <a:ea typeface="Helvetica Neue"/>
              <a:cs typeface="Helvetica Neue"/>
              <a:sym typeface="Helvetica Neue"/>
            </a:endParaRPr>
          </a:p>
        </p:txBody>
      </p:sp>
      <p:sp>
        <p:nvSpPr>
          <p:cNvPr id="1969" name="Google Shape;1969;p303"/>
          <p:cNvSpPr txBox="1"/>
          <p:nvPr/>
        </p:nvSpPr>
        <p:spPr>
          <a:xfrm>
            <a:off x="4294928" y="844362"/>
            <a:ext cx="1331100" cy="137100"/>
          </a:xfrm>
          <a:prstGeom prst="rect">
            <a:avLst/>
          </a:prstGeom>
          <a:noFill/>
          <a:ln>
            <a:noFill/>
          </a:ln>
        </p:spPr>
        <p:txBody>
          <a:bodyPr spcFirstLastPara="1" wrap="square" lIns="0" tIns="0" rIns="64000" bIns="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en" sz="700" b="0" i="0" u="none" strike="noStrike" cap="none">
                <a:solidFill>
                  <a:schemeClr val="dk1"/>
                </a:solidFill>
                <a:latin typeface="Helvetica Neue"/>
                <a:ea typeface="Helvetica Neue"/>
                <a:cs typeface="Helvetica Neue"/>
                <a:sym typeface="Helvetica Neue"/>
              </a:rPr>
              <a:t>Energokrīze</a:t>
            </a:r>
            <a:endParaRPr sz="700" b="0" i="0" u="none" strike="noStrike" cap="none">
              <a:solidFill>
                <a:schemeClr val="dk1"/>
              </a:solidFill>
              <a:latin typeface="Helvetica Neue"/>
              <a:ea typeface="Helvetica Neue"/>
              <a:cs typeface="Helvetica Neue"/>
              <a:sym typeface="Helvetica Neue"/>
            </a:endParaRPr>
          </a:p>
        </p:txBody>
      </p:sp>
      <p:sp>
        <p:nvSpPr>
          <p:cNvPr id="1970" name="Google Shape;1970;p303"/>
          <p:cNvSpPr txBox="1"/>
          <p:nvPr/>
        </p:nvSpPr>
        <p:spPr>
          <a:xfrm>
            <a:off x="4294632" y="1001114"/>
            <a:ext cx="1331100" cy="137100"/>
          </a:xfrm>
          <a:prstGeom prst="rect">
            <a:avLst/>
          </a:prstGeom>
          <a:noFill/>
          <a:ln>
            <a:noFill/>
          </a:ln>
        </p:spPr>
        <p:txBody>
          <a:bodyPr spcFirstLastPara="1" wrap="square" lIns="0" tIns="0" rIns="64000" bIns="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en" sz="700" b="0" i="0" u="none" strike="noStrike" cap="none">
                <a:solidFill>
                  <a:schemeClr val="dk1"/>
                </a:solidFill>
                <a:latin typeface="Helvetica Neue"/>
                <a:ea typeface="Helvetica Neue"/>
                <a:cs typeface="Helvetica Neue"/>
                <a:sym typeface="Helvetica Neue"/>
              </a:rPr>
              <a:t>Makroekonomiskā nepastāvība</a:t>
            </a:r>
            <a:endParaRPr sz="700" b="0" i="0" u="none" strike="noStrike" cap="none">
              <a:solidFill>
                <a:schemeClr val="dk1"/>
              </a:solidFill>
              <a:latin typeface="Helvetica Neue"/>
              <a:ea typeface="Helvetica Neue"/>
              <a:cs typeface="Helvetica Neue"/>
              <a:sym typeface="Helvetica Neue"/>
            </a:endParaRPr>
          </a:p>
        </p:txBody>
      </p:sp>
      <p:sp>
        <p:nvSpPr>
          <p:cNvPr id="1971" name="Google Shape;1971;p303"/>
          <p:cNvSpPr txBox="1"/>
          <p:nvPr/>
        </p:nvSpPr>
        <p:spPr>
          <a:xfrm>
            <a:off x="4291007" y="1157866"/>
            <a:ext cx="1331100" cy="137100"/>
          </a:xfrm>
          <a:prstGeom prst="rect">
            <a:avLst/>
          </a:prstGeom>
          <a:noFill/>
          <a:ln>
            <a:noFill/>
          </a:ln>
        </p:spPr>
        <p:txBody>
          <a:bodyPr spcFirstLastPara="1" wrap="square" lIns="0" tIns="0" rIns="64000" bIns="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en" sz="700" b="0" i="0" u="none" strike="noStrike" cap="none">
                <a:solidFill>
                  <a:schemeClr val="dk1"/>
                </a:solidFill>
                <a:latin typeface="Helvetica Neue"/>
                <a:ea typeface="Helvetica Neue"/>
                <a:cs typeface="Helvetica Neue"/>
                <a:sym typeface="Helvetica Neue"/>
              </a:rPr>
              <a:t>Veselības apdraudējumi</a:t>
            </a:r>
            <a:endParaRPr sz="700" b="0" i="0" u="none" strike="noStrike" cap="none">
              <a:solidFill>
                <a:schemeClr val="dk1"/>
              </a:solidFill>
              <a:latin typeface="Helvetica Neue"/>
              <a:ea typeface="Helvetica Neue"/>
              <a:cs typeface="Helvetica Neue"/>
              <a:sym typeface="Helvetica Neue"/>
            </a:endParaRPr>
          </a:p>
        </p:txBody>
      </p:sp>
      <p:sp>
        <p:nvSpPr>
          <p:cNvPr id="1972" name="Google Shape;1972;p303"/>
          <p:cNvSpPr txBox="1"/>
          <p:nvPr/>
        </p:nvSpPr>
        <p:spPr>
          <a:xfrm>
            <a:off x="4294632" y="1314618"/>
            <a:ext cx="1331100" cy="137100"/>
          </a:xfrm>
          <a:prstGeom prst="rect">
            <a:avLst/>
          </a:prstGeom>
          <a:noFill/>
          <a:ln>
            <a:noFill/>
          </a:ln>
        </p:spPr>
        <p:txBody>
          <a:bodyPr spcFirstLastPara="1" wrap="square" lIns="0" tIns="0" rIns="64000" bIns="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en" sz="700" b="0" i="0" u="none" strike="noStrike" cap="none">
                <a:solidFill>
                  <a:schemeClr val="dk1"/>
                </a:solidFill>
                <a:latin typeface="Helvetica Neue"/>
                <a:ea typeface="Helvetica Neue"/>
                <a:cs typeface="Helvetica Neue"/>
                <a:sym typeface="Helvetica Neue"/>
              </a:rPr>
              <a:t>Inflācija</a:t>
            </a:r>
            <a:endParaRPr sz="700" b="0" i="0" u="none" strike="noStrike" cap="none">
              <a:solidFill>
                <a:schemeClr val="dk1"/>
              </a:solidFill>
              <a:latin typeface="Helvetica Neue"/>
              <a:ea typeface="Helvetica Neue"/>
              <a:cs typeface="Helvetica Neue"/>
              <a:sym typeface="Helvetica Neue"/>
            </a:endParaRPr>
          </a:p>
        </p:txBody>
      </p:sp>
      <p:sp>
        <p:nvSpPr>
          <p:cNvPr id="1973" name="Google Shape;1973;p303"/>
          <p:cNvSpPr txBox="1"/>
          <p:nvPr/>
        </p:nvSpPr>
        <p:spPr>
          <a:xfrm>
            <a:off x="4294632" y="1471370"/>
            <a:ext cx="1331100" cy="137100"/>
          </a:xfrm>
          <a:prstGeom prst="rect">
            <a:avLst/>
          </a:prstGeom>
          <a:noFill/>
          <a:ln>
            <a:noFill/>
          </a:ln>
        </p:spPr>
        <p:txBody>
          <a:bodyPr spcFirstLastPara="1" wrap="square" lIns="0" tIns="0" rIns="64000" bIns="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en" sz="700" b="0" i="0" u="none" strike="noStrike" cap="none">
                <a:solidFill>
                  <a:schemeClr val="dk1"/>
                </a:solidFill>
                <a:latin typeface="Helvetica Neue"/>
                <a:ea typeface="Helvetica Neue"/>
                <a:cs typeface="Helvetica Neue"/>
                <a:sym typeface="Helvetica Neue"/>
              </a:rPr>
              <a:t>Klimata pārmaiņas</a:t>
            </a:r>
            <a:endParaRPr sz="700" b="0" i="0" u="none" strike="noStrike" cap="none">
              <a:solidFill>
                <a:schemeClr val="dk1"/>
              </a:solidFill>
              <a:latin typeface="Helvetica Neue"/>
              <a:ea typeface="Helvetica Neue"/>
              <a:cs typeface="Helvetica Neue"/>
              <a:sym typeface="Helvetica Neue"/>
            </a:endParaRPr>
          </a:p>
        </p:txBody>
      </p:sp>
      <p:sp>
        <p:nvSpPr>
          <p:cNvPr id="1974" name="Google Shape;1974;p303"/>
          <p:cNvSpPr txBox="1"/>
          <p:nvPr/>
        </p:nvSpPr>
        <p:spPr>
          <a:xfrm>
            <a:off x="4294632" y="1628121"/>
            <a:ext cx="1331100" cy="137100"/>
          </a:xfrm>
          <a:prstGeom prst="rect">
            <a:avLst/>
          </a:prstGeom>
          <a:noFill/>
          <a:ln>
            <a:noFill/>
          </a:ln>
        </p:spPr>
        <p:txBody>
          <a:bodyPr spcFirstLastPara="1" wrap="square" lIns="0" tIns="0" rIns="64000" bIns="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en" sz="700" b="0" i="0" u="none" strike="noStrike" cap="none">
                <a:solidFill>
                  <a:schemeClr val="dk1"/>
                </a:solidFill>
                <a:latin typeface="Helvetica Neue"/>
                <a:ea typeface="Helvetica Neue"/>
                <a:cs typeface="Helvetica Neue"/>
                <a:sym typeface="Helvetica Neue"/>
              </a:rPr>
              <a:t>Sociālā nevienlīdzība</a:t>
            </a:r>
            <a:endParaRPr sz="700" b="0" i="0" u="none" strike="noStrike" cap="none">
              <a:solidFill>
                <a:schemeClr val="dk1"/>
              </a:solidFill>
              <a:latin typeface="Helvetica Neue"/>
              <a:ea typeface="Helvetica Neue"/>
              <a:cs typeface="Helvetica Neue"/>
              <a:sym typeface="Helvetica Neue"/>
            </a:endParaRPr>
          </a:p>
        </p:txBody>
      </p:sp>
      <p:sp>
        <p:nvSpPr>
          <p:cNvPr id="1975" name="Google Shape;1975;p303"/>
          <p:cNvSpPr txBox="1"/>
          <p:nvPr/>
        </p:nvSpPr>
        <p:spPr>
          <a:xfrm>
            <a:off x="4290991" y="2015271"/>
            <a:ext cx="1331100" cy="137100"/>
          </a:xfrm>
          <a:prstGeom prst="rect">
            <a:avLst/>
          </a:prstGeom>
          <a:noFill/>
          <a:ln>
            <a:noFill/>
          </a:ln>
        </p:spPr>
        <p:txBody>
          <a:bodyPr spcFirstLastPara="1" wrap="square" lIns="0" tIns="0" rIns="64000" bIns="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en" sz="700" b="0" i="0" u="none" strike="noStrike" cap="none">
                <a:solidFill>
                  <a:schemeClr val="dk1"/>
                </a:solidFill>
                <a:latin typeface="Helvetica Neue"/>
                <a:ea typeface="Helvetica Neue"/>
                <a:cs typeface="Helvetica Neue"/>
                <a:sym typeface="Helvetica Neue"/>
              </a:rPr>
              <a:t>Ģeopolitiskais konflikts</a:t>
            </a:r>
            <a:endParaRPr sz="700" b="0" i="0" u="none" strike="noStrike" cap="none">
              <a:solidFill>
                <a:schemeClr val="dk1"/>
              </a:solidFill>
              <a:latin typeface="Helvetica Neue"/>
              <a:ea typeface="Helvetica Neue"/>
              <a:cs typeface="Helvetica Neue"/>
              <a:sym typeface="Helvetica Neue"/>
            </a:endParaRPr>
          </a:p>
        </p:txBody>
      </p:sp>
      <p:sp>
        <p:nvSpPr>
          <p:cNvPr id="1976" name="Google Shape;1976;p303"/>
          <p:cNvSpPr txBox="1"/>
          <p:nvPr/>
        </p:nvSpPr>
        <p:spPr>
          <a:xfrm>
            <a:off x="4290991" y="2172275"/>
            <a:ext cx="1331100" cy="137100"/>
          </a:xfrm>
          <a:prstGeom prst="rect">
            <a:avLst/>
          </a:prstGeom>
          <a:noFill/>
          <a:ln>
            <a:noFill/>
          </a:ln>
        </p:spPr>
        <p:txBody>
          <a:bodyPr spcFirstLastPara="1" wrap="square" lIns="0" tIns="0" rIns="64000" bIns="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en" sz="700" b="0" i="0" u="none" strike="noStrike" cap="none">
                <a:solidFill>
                  <a:schemeClr val="dk1"/>
                </a:solidFill>
                <a:latin typeface="Helvetica Neue"/>
                <a:ea typeface="Helvetica Neue"/>
                <a:cs typeface="Helvetica Neue"/>
                <a:sym typeface="Helvetica Neue"/>
              </a:rPr>
              <a:t>Kiberdrošības riski</a:t>
            </a:r>
            <a:endParaRPr sz="700" b="0" i="0" u="none" strike="noStrike" cap="none">
              <a:solidFill>
                <a:schemeClr val="dk1"/>
              </a:solidFill>
              <a:latin typeface="Helvetica Neue"/>
              <a:ea typeface="Helvetica Neue"/>
              <a:cs typeface="Helvetica Neue"/>
              <a:sym typeface="Helvetica Neue"/>
            </a:endParaRPr>
          </a:p>
        </p:txBody>
      </p:sp>
      <p:sp>
        <p:nvSpPr>
          <p:cNvPr id="1977" name="Google Shape;1977;p303"/>
          <p:cNvSpPr txBox="1"/>
          <p:nvPr/>
        </p:nvSpPr>
        <p:spPr>
          <a:xfrm>
            <a:off x="4294928" y="2329279"/>
            <a:ext cx="1331100" cy="137100"/>
          </a:xfrm>
          <a:prstGeom prst="rect">
            <a:avLst/>
          </a:prstGeom>
          <a:noFill/>
          <a:ln>
            <a:noFill/>
          </a:ln>
        </p:spPr>
        <p:txBody>
          <a:bodyPr spcFirstLastPara="1" wrap="square" lIns="0" tIns="0" rIns="64000" bIns="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en" sz="700" b="0" i="0" u="none" strike="noStrike" cap="none">
                <a:solidFill>
                  <a:schemeClr val="dk1"/>
                </a:solidFill>
                <a:latin typeface="Helvetica Neue"/>
                <a:ea typeface="Helvetica Neue"/>
                <a:cs typeface="Helvetica Neue"/>
                <a:sym typeface="Helvetica Neue"/>
              </a:rPr>
              <a:t>Inflācija</a:t>
            </a:r>
            <a:endParaRPr sz="700" b="0" i="0" u="none" strike="noStrike" cap="none">
              <a:solidFill>
                <a:schemeClr val="dk1"/>
              </a:solidFill>
              <a:latin typeface="Helvetica Neue"/>
              <a:ea typeface="Helvetica Neue"/>
              <a:cs typeface="Helvetica Neue"/>
              <a:sym typeface="Helvetica Neue"/>
            </a:endParaRPr>
          </a:p>
        </p:txBody>
      </p:sp>
      <p:sp>
        <p:nvSpPr>
          <p:cNvPr id="1978" name="Google Shape;1978;p303"/>
          <p:cNvSpPr txBox="1"/>
          <p:nvPr/>
        </p:nvSpPr>
        <p:spPr>
          <a:xfrm>
            <a:off x="4294632" y="2486283"/>
            <a:ext cx="1331100" cy="137100"/>
          </a:xfrm>
          <a:prstGeom prst="rect">
            <a:avLst/>
          </a:prstGeom>
          <a:noFill/>
          <a:ln>
            <a:noFill/>
          </a:ln>
        </p:spPr>
        <p:txBody>
          <a:bodyPr spcFirstLastPara="1" wrap="square" lIns="0" tIns="0" rIns="64000" bIns="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en" sz="700" b="0" i="0" u="none" strike="noStrike" cap="none">
                <a:solidFill>
                  <a:schemeClr val="dk1"/>
                </a:solidFill>
                <a:latin typeface="Helvetica Neue"/>
                <a:ea typeface="Helvetica Neue"/>
                <a:cs typeface="Helvetica Neue"/>
                <a:sym typeface="Helvetica Neue"/>
              </a:rPr>
              <a:t>Energokrīze</a:t>
            </a:r>
            <a:endParaRPr sz="700" b="0" i="0" u="none" strike="noStrike" cap="none">
              <a:solidFill>
                <a:schemeClr val="dk1"/>
              </a:solidFill>
              <a:latin typeface="Helvetica Neue"/>
              <a:ea typeface="Helvetica Neue"/>
              <a:cs typeface="Helvetica Neue"/>
              <a:sym typeface="Helvetica Neue"/>
            </a:endParaRPr>
          </a:p>
        </p:txBody>
      </p:sp>
      <p:sp>
        <p:nvSpPr>
          <p:cNvPr id="1979" name="Google Shape;1979;p303"/>
          <p:cNvSpPr txBox="1"/>
          <p:nvPr/>
        </p:nvSpPr>
        <p:spPr>
          <a:xfrm>
            <a:off x="4291007" y="2643287"/>
            <a:ext cx="1331100" cy="137100"/>
          </a:xfrm>
          <a:prstGeom prst="rect">
            <a:avLst/>
          </a:prstGeom>
          <a:noFill/>
          <a:ln>
            <a:noFill/>
          </a:ln>
        </p:spPr>
        <p:txBody>
          <a:bodyPr spcFirstLastPara="1" wrap="square" lIns="0" tIns="0" rIns="64000" bIns="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en" sz="700" b="0" i="0" u="none" strike="noStrike" cap="none">
                <a:solidFill>
                  <a:schemeClr val="dk1"/>
                </a:solidFill>
                <a:latin typeface="Helvetica Neue"/>
                <a:ea typeface="Helvetica Neue"/>
                <a:cs typeface="Helvetica Neue"/>
                <a:sym typeface="Helvetica Neue"/>
              </a:rPr>
              <a:t>Makroekonomiskā nepastāvība</a:t>
            </a:r>
            <a:endParaRPr sz="700" b="0" i="0" u="none" strike="noStrike" cap="none">
              <a:solidFill>
                <a:schemeClr val="dk1"/>
              </a:solidFill>
              <a:latin typeface="Helvetica Neue"/>
              <a:ea typeface="Helvetica Neue"/>
              <a:cs typeface="Helvetica Neue"/>
              <a:sym typeface="Helvetica Neue"/>
            </a:endParaRPr>
          </a:p>
        </p:txBody>
      </p:sp>
      <p:sp>
        <p:nvSpPr>
          <p:cNvPr id="1980" name="Google Shape;1980;p303"/>
          <p:cNvSpPr txBox="1"/>
          <p:nvPr/>
        </p:nvSpPr>
        <p:spPr>
          <a:xfrm>
            <a:off x="4294632" y="2800291"/>
            <a:ext cx="1331100" cy="137100"/>
          </a:xfrm>
          <a:prstGeom prst="rect">
            <a:avLst/>
          </a:prstGeom>
          <a:noFill/>
          <a:ln>
            <a:noFill/>
          </a:ln>
        </p:spPr>
        <p:txBody>
          <a:bodyPr spcFirstLastPara="1" wrap="square" lIns="0" tIns="0" rIns="64000" bIns="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en" sz="700" b="0" i="0" u="none" strike="noStrike" cap="none">
                <a:solidFill>
                  <a:schemeClr val="dk1"/>
                </a:solidFill>
                <a:latin typeface="Helvetica Neue"/>
                <a:ea typeface="Helvetica Neue"/>
                <a:cs typeface="Helvetica Neue"/>
                <a:sym typeface="Helvetica Neue"/>
              </a:rPr>
              <a:t>Veselības apdraudējumi</a:t>
            </a:r>
            <a:endParaRPr sz="700" b="0" i="0" u="none" strike="noStrike" cap="none">
              <a:solidFill>
                <a:schemeClr val="dk1"/>
              </a:solidFill>
              <a:latin typeface="Helvetica Neue"/>
              <a:ea typeface="Helvetica Neue"/>
              <a:cs typeface="Helvetica Neue"/>
              <a:sym typeface="Helvetica Neue"/>
            </a:endParaRPr>
          </a:p>
        </p:txBody>
      </p:sp>
      <p:sp>
        <p:nvSpPr>
          <p:cNvPr id="1981" name="Google Shape;1981;p303"/>
          <p:cNvSpPr txBox="1"/>
          <p:nvPr/>
        </p:nvSpPr>
        <p:spPr>
          <a:xfrm>
            <a:off x="4294632" y="2957295"/>
            <a:ext cx="1331100" cy="137100"/>
          </a:xfrm>
          <a:prstGeom prst="rect">
            <a:avLst/>
          </a:prstGeom>
          <a:noFill/>
          <a:ln>
            <a:noFill/>
          </a:ln>
        </p:spPr>
        <p:txBody>
          <a:bodyPr spcFirstLastPara="1" wrap="square" lIns="0" tIns="0" rIns="64000" bIns="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en" sz="700" b="0" i="0" u="none" strike="noStrike" cap="none">
                <a:solidFill>
                  <a:schemeClr val="dk1"/>
                </a:solidFill>
                <a:latin typeface="Helvetica Neue"/>
                <a:ea typeface="Helvetica Neue"/>
                <a:cs typeface="Helvetica Neue"/>
                <a:sym typeface="Helvetica Neue"/>
              </a:rPr>
              <a:t>Klimata pārmaiņas</a:t>
            </a:r>
            <a:endParaRPr sz="700" b="0" i="0" u="none" strike="noStrike" cap="none">
              <a:solidFill>
                <a:schemeClr val="dk1"/>
              </a:solidFill>
              <a:latin typeface="Helvetica Neue"/>
              <a:ea typeface="Helvetica Neue"/>
              <a:cs typeface="Helvetica Neue"/>
              <a:sym typeface="Helvetica Neue"/>
            </a:endParaRPr>
          </a:p>
        </p:txBody>
      </p:sp>
      <p:sp>
        <p:nvSpPr>
          <p:cNvPr id="1982" name="Google Shape;1982;p303"/>
          <p:cNvSpPr txBox="1"/>
          <p:nvPr/>
        </p:nvSpPr>
        <p:spPr>
          <a:xfrm>
            <a:off x="4294632" y="3114297"/>
            <a:ext cx="1331100" cy="137100"/>
          </a:xfrm>
          <a:prstGeom prst="rect">
            <a:avLst/>
          </a:prstGeom>
          <a:noFill/>
          <a:ln>
            <a:noFill/>
          </a:ln>
        </p:spPr>
        <p:txBody>
          <a:bodyPr spcFirstLastPara="1" wrap="square" lIns="0" tIns="0" rIns="64000" bIns="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en" sz="700" b="0" i="0" u="none" strike="noStrike" cap="none">
                <a:solidFill>
                  <a:schemeClr val="dk1"/>
                </a:solidFill>
                <a:latin typeface="Helvetica Neue"/>
                <a:ea typeface="Helvetica Neue"/>
                <a:cs typeface="Helvetica Neue"/>
                <a:sym typeface="Helvetica Neue"/>
              </a:rPr>
              <a:t>Sociālā nevienlīdzība</a:t>
            </a:r>
            <a:endParaRPr sz="700" b="0" i="0" u="none" strike="noStrike" cap="none">
              <a:solidFill>
                <a:schemeClr val="dk1"/>
              </a:solidFill>
              <a:latin typeface="Helvetica Neue"/>
              <a:ea typeface="Helvetica Neue"/>
              <a:cs typeface="Helvetica Neue"/>
              <a:sym typeface="Helvetica Neue"/>
            </a:endParaRPr>
          </a:p>
        </p:txBody>
      </p:sp>
      <p:sp>
        <p:nvSpPr>
          <p:cNvPr id="1983" name="Google Shape;1983;p303"/>
          <p:cNvSpPr txBox="1"/>
          <p:nvPr/>
        </p:nvSpPr>
        <p:spPr>
          <a:xfrm>
            <a:off x="4294975" y="3502193"/>
            <a:ext cx="1331100" cy="137100"/>
          </a:xfrm>
          <a:prstGeom prst="rect">
            <a:avLst/>
          </a:prstGeom>
          <a:noFill/>
          <a:ln>
            <a:noFill/>
          </a:ln>
        </p:spPr>
        <p:txBody>
          <a:bodyPr spcFirstLastPara="1" wrap="square" lIns="0" tIns="0" rIns="64000" bIns="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en" sz="700" b="0" i="0" u="none" strike="noStrike" cap="none">
                <a:solidFill>
                  <a:schemeClr val="dk1"/>
                </a:solidFill>
                <a:latin typeface="Helvetica Neue"/>
                <a:ea typeface="Helvetica Neue"/>
                <a:cs typeface="Helvetica Neue"/>
                <a:sym typeface="Helvetica Neue"/>
              </a:rPr>
              <a:t>Ģeopolitiskais konflikts</a:t>
            </a:r>
            <a:endParaRPr sz="700" b="0" i="0" u="none" strike="noStrike" cap="none">
              <a:solidFill>
                <a:schemeClr val="dk1"/>
              </a:solidFill>
              <a:latin typeface="Helvetica Neue"/>
              <a:ea typeface="Helvetica Neue"/>
              <a:cs typeface="Helvetica Neue"/>
              <a:sym typeface="Helvetica Neue"/>
            </a:endParaRPr>
          </a:p>
        </p:txBody>
      </p:sp>
      <p:sp>
        <p:nvSpPr>
          <p:cNvPr id="1984" name="Google Shape;1984;p303"/>
          <p:cNvSpPr txBox="1"/>
          <p:nvPr/>
        </p:nvSpPr>
        <p:spPr>
          <a:xfrm>
            <a:off x="4294975" y="3643601"/>
            <a:ext cx="1331100" cy="137100"/>
          </a:xfrm>
          <a:prstGeom prst="rect">
            <a:avLst/>
          </a:prstGeom>
          <a:noFill/>
          <a:ln>
            <a:noFill/>
          </a:ln>
        </p:spPr>
        <p:txBody>
          <a:bodyPr spcFirstLastPara="1" wrap="square" lIns="0" tIns="0" rIns="64000" bIns="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en" sz="700" b="0" i="0" u="none" strike="noStrike" cap="none">
                <a:solidFill>
                  <a:schemeClr val="dk1"/>
                </a:solidFill>
                <a:latin typeface="Helvetica Neue"/>
                <a:ea typeface="Helvetica Neue"/>
                <a:cs typeface="Helvetica Neue"/>
                <a:sym typeface="Helvetica Neue"/>
              </a:rPr>
              <a:t>Kiberdrošības riski</a:t>
            </a:r>
            <a:endParaRPr sz="700" b="0" i="0" u="none" strike="noStrike" cap="none">
              <a:solidFill>
                <a:schemeClr val="dk1"/>
              </a:solidFill>
              <a:latin typeface="Helvetica Neue"/>
              <a:ea typeface="Helvetica Neue"/>
              <a:cs typeface="Helvetica Neue"/>
              <a:sym typeface="Helvetica Neue"/>
            </a:endParaRPr>
          </a:p>
        </p:txBody>
      </p:sp>
      <p:sp>
        <p:nvSpPr>
          <p:cNvPr id="1985" name="Google Shape;1985;p303"/>
          <p:cNvSpPr txBox="1"/>
          <p:nvPr/>
        </p:nvSpPr>
        <p:spPr>
          <a:xfrm>
            <a:off x="4298913" y="3785009"/>
            <a:ext cx="1331100" cy="137100"/>
          </a:xfrm>
          <a:prstGeom prst="rect">
            <a:avLst/>
          </a:prstGeom>
          <a:noFill/>
          <a:ln>
            <a:noFill/>
          </a:ln>
        </p:spPr>
        <p:txBody>
          <a:bodyPr spcFirstLastPara="1" wrap="square" lIns="0" tIns="0" rIns="64000" bIns="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en" sz="700" b="0" i="0" u="none" strike="noStrike" cap="none">
                <a:solidFill>
                  <a:schemeClr val="dk1"/>
                </a:solidFill>
                <a:latin typeface="Helvetica Neue"/>
                <a:ea typeface="Helvetica Neue"/>
                <a:cs typeface="Helvetica Neue"/>
                <a:sym typeface="Helvetica Neue"/>
              </a:rPr>
              <a:t>Energokrīze</a:t>
            </a:r>
            <a:endParaRPr sz="700" b="0" i="0" u="none" strike="noStrike" cap="none">
              <a:solidFill>
                <a:schemeClr val="dk1"/>
              </a:solidFill>
              <a:latin typeface="Helvetica Neue"/>
              <a:ea typeface="Helvetica Neue"/>
              <a:cs typeface="Helvetica Neue"/>
              <a:sym typeface="Helvetica Neue"/>
            </a:endParaRPr>
          </a:p>
        </p:txBody>
      </p:sp>
      <p:sp>
        <p:nvSpPr>
          <p:cNvPr id="1986" name="Google Shape;1986;p303"/>
          <p:cNvSpPr txBox="1"/>
          <p:nvPr/>
        </p:nvSpPr>
        <p:spPr>
          <a:xfrm>
            <a:off x="4298616" y="3926417"/>
            <a:ext cx="1331100" cy="137100"/>
          </a:xfrm>
          <a:prstGeom prst="rect">
            <a:avLst/>
          </a:prstGeom>
          <a:noFill/>
          <a:ln>
            <a:noFill/>
          </a:ln>
        </p:spPr>
        <p:txBody>
          <a:bodyPr spcFirstLastPara="1" wrap="square" lIns="0" tIns="0" rIns="64000" bIns="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en" sz="700" b="0" i="0" u="none" strike="noStrike" cap="none">
                <a:solidFill>
                  <a:schemeClr val="dk1"/>
                </a:solidFill>
                <a:latin typeface="Helvetica Neue"/>
                <a:ea typeface="Helvetica Neue"/>
                <a:cs typeface="Helvetica Neue"/>
                <a:sym typeface="Helvetica Neue"/>
              </a:rPr>
              <a:t>Inflācija</a:t>
            </a:r>
            <a:endParaRPr sz="700" b="0" i="0" u="none" strike="noStrike" cap="none">
              <a:solidFill>
                <a:schemeClr val="dk1"/>
              </a:solidFill>
              <a:latin typeface="Helvetica Neue"/>
              <a:ea typeface="Helvetica Neue"/>
              <a:cs typeface="Helvetica Neue"/>
              <a:sym typeface="Helvetica Neue"/>
            </a:endParaRPr>
          </a:p>
        </p:txBody>
      </p:sp>
      <p:sp>
        <p:nvSpPr>
          <p:cNvPr id="1987" name="Google Shape;1987;p303"/>
          <p:cNvSpPr txBox="1"/>
          <p:nvPr/>
        </p:nvSpPr>
        <p:spPr>
          <a:xfrm>
            <a:off x="4294991" y="4067825"/>
            <a:ext cx="1331100" cy="137100"/>
          </a:xfrm>
          <a:prstGeom prst="rect">
            <a:avLst/>
          </a:prstGeom>
          <a:noFill/>
          <a:ln>
            <a:noFill/>
          </a:ln>
        </p:spPr>
        <p:txBody>
          <a:bodyPr spcFirstLastPara="1" wrap="square" lIns="0" tIns="0" rIns="64000" bIns="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en" sz="700" b="0" i="0" u="none" strike="noStrike" cap="none">
                <a:solidFill>
                  <a:schemeClr val="dk1"/>
                </a:solidFill>
                <a:latin typeface="Helvetica Neue"/>
                <a:ea typeface="Helvetica Neue"/>
                <a:cs typeface="Helvetica Neue"/>
                <a:sym typeface="Helvetica Neue"/>
              </a:rPr>
              <a:t>Makroekonomiskā nepastāvība</a:t>
            </a:r>
            <a:endParaRPr sz="700" b="0" i="0" u="none" strike="noStrike" cap="none">
              <a:solidFill>
                <a:schemeClr val="dk1"/>
              </a:solidFill>
              <a:latin typeface="Helvetica Neue"/>
              <a:ea typeface="Helvetica Neue"/>
              <a:cs typeface="Helvetica Neue"/>
              <a:sym typeface="Helvetica Neue"/>
            </a:endParaRPr>
          </a:p>
        </p:txBody>
      </p:sp>
      <p:sp>
        <p:nvSpPr>
          <p:cNvPr id="1988" name="Google Shape;1988;p303"/>
          <p:cNvSpPr txBox="1"/>
          <p:nvPr/>
        </p:nvSpPr>
        <p:spPr>
          <a:xfrm>
            <a:off x="4298616" y="4209233"/>
            <a:ext cx="1331100" cy="137100"/>
          </a:xfrm>
          <a:prstGeom prst="rect">
            <a:avLst/>
          </a:prstGeom>
          <a:noFill/>
          <a:ln>
            <a:noFill/>
          </a:ln>
        </p:spPr>
        <p:txBody>
          <a:bodyPr spcFirstLastPara="1" wrap="square" lIns="0" tIns="0" rIns="64000" bIns="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en" sz="700" b="0" i="0" u="none" strike="noStrike" cap="none">
                <a:solidFill>
                  <a:schemeClr val="dk1"/>
                </a:solidFill>
                <a:latin typeface="Helvetica Neue"/>
                <a:ea typeface="Helvetica Neue"/>
                <a:cs typeface="Helvetica Neue"/>
                <a:sym typeface="Helvetica Neue"/>
              </a:rPr>
              <a:t>Veselības apdraudējumi</a:t>
            </a:r>
            <a:endParaRPr sz="700" b="0" i="0" u="none" strike="noStrike" cap="none">
              <a:solidFill>
                <a:schemeClr val="dk1"/>
              </a:solidFill>
              <a:latin typeface="Helvetica Neue"/>
              <a:ea typeface="Helvetica Neue"/>
              <a:cs typeface="Helvetica Neue"/>
              <a:sym typeface="Helvetica Neue"/>
            </a:endParaRPr>
          </a:p>
        </p:txBody>
      </p:sp>
      <p:sp>
        <p:nvSpPr>
          <p:cNvPr id="1989" name="Google Shape;1989;p303"/>
          <p:cNvSpPr txBox="1"/>
          <p:nvPr/>
        </p:nvSpPr>
        <p:spPr>
          <a:xfrm>
            <a:off x="4298616" y="4350641"/>
            <a:ext cx="1331100" cy="137100"/>
          </a:xfrm>
          <a:prstGeom prst="rect">
            <a:avLst/>
          </a:prstGeom>
          <a:noFill/>
          <a:ln>
            <a:noFill/>
          </a:ln>
        </p:spPr>
        <p:txBody>
          <a:bodyPr spcFirstLastPara="1" wrap="square" lIns="0" tIns="0" rIns="64000" bIns="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en" sz="700" b="0" i="0" u="none" strike="noStrike" cap="none">
                <a:solidFill>
                  <a:schemeClr val="dk1"/>
                </a:solidFill>
                <a:latin typeface="Helvetica Neue"/>
                <a:ea typeface="Helvetica Neue"/>
                <a:cs typeface="Helvetica Neue"/>
                <a:sym typeface="Helvetica Neue"/>
              </a:rPr>
              <a:t>Klimata pārmaiņas</a:t>
            </a:r>
            <a:endParaRPr sz="700" b="0" i="0" u="none" strike="noStrike" cap="none">
              <a:solidFill>
                <a:schemeClr val="dk1"/>
              </a:solidFill>
              <a:latin typeface="Helvetica Neue"/>
              <a:ea typeface="Helvetica Neue"/>
              <a:cs typeface="Helvetica Neue"/>
              <a:sym typeface="Helvetica Neue"/>
            </a:endParaRPr>
          </a:p>
        </p:txBody>
      </p:sp>
      <p:sp>
        <p:nvSpPr>
          <p:cNvPr id="1990" name="Google Shape;1990;p303"/>
          <p:cNvSpPr txBox="1"/>
          <p:nvPr/>
        </p:nvSpPr>
        <p:spPr>
          <a:xfrm>
            <a:off x="4298616" y="4492050"/>
            <a:ext cx="1331100" cy="137100"/>
          </a:xfrm>
          <a:prstGeom prst="rect">
            <a:avLst/>
          </a:prstGeom>
          <a:noFill/>
          <a:ln>
            <a:noFill/>
          </a:ln>
        </p:spPr>
        <p:txBody>
          <a:bodyPr spcFirstLastPara="1" wrap="square" lIns="0" tIns="0" rIns="64000" bIns="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en" sz="700" b="0" i="0" u="none" strike="noStrike" cap="none">
                <a:solidFill>
                  <a:schemeClr val="dk1"/>
                </a:solidFill>
                <a:latin typeface="Helvetica Neue"/>
                <a:ea typeface="Helvetica Neue"/>
                <a:cs typeface="Helvetica Neue"/>
                <a:sym typeface="Helvetica Neue"/>
              </a:rPr>
              <a:t>Sociālā nevienlīdzība</a:t>
            </a:r>
            <a:endParaRPr sz="700" b="0" i="0" u="none" strike="noStrike" cap="none">
              <a:solidFill>
                <a:schemeClr val="dk1"/>
              </a:solidFill>
              <a:latin typeface="Helvetica Neue"/>
              <a:ea typeface="Helvetica Neue"/>
              <a:cs typeface="Helvetica Neue"/>
              <a:sym typeface="Helvetica Neue"/>
            </a:endParaRPr>
          </a:p>
        </p:txBody>
      </p:sp>
      <p:sp>
        <p:nvSpPr>
          <p:cNvPr id="1991" name="Google Shape;1991;p303"/>
          <p:cNvSpPr txBox="1"/>
          <p:nvPr/>
        </p:nvSpPr>
        <p:spPr>
          <a:xfrm>
            <a:off x="8065824" y="1516830"/>
            <a:ext cx="306600" cy="93600"/>
          </a:xfrm>
          <a:prstGeom prst="rect">
            <a:avLst/>
          </a:prstGeom>
          <a:noFill/>
          <a:ln w="9525" cap="flat" cmpd="sng">
            <a:solidFill>
              <a:schemeClr val="accent6"/>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accent6"/>
                </a:solidFill>
                <a:latin typeface="Helvetica Neue"/>
                <a:ea typeface="Helvetica Neue"/>
                <a:cs typeface="Helvetica Neue"/>
                <a:sym typeface="Helvetica Neue"/>
              </a:rPr>
              <a:t>18%</a:t>
            </a:r>
            <a:endParaRPr sz="700" b="1" i="0" u="none" strike="noStrike" cap="none">
              <a:solidFill>
                <a:schemeClr val="accent6"/>
              </a:solidFill>
              <a:latin typeface="Helvetica Neue"/>
              <a:ea typeface="Helvetica Neue"/>
              <a:cs typeface="Helvetica Neue"/>
              <a:sym typeface="Helvetica Neue"/>
            </a:endParaRPr>
          </a:p>
        </p:txBody>
      </p:sp>
      <p:sp>
        <p:nvSpPr>
          <p:cNvPr id="1992" name="Google Shape;1992;p303"/>
          <p:cNvSpPr txBox="1"/>
          <p:nvPr/>
        </p:nvSpPr>
        <p:spPr>
          <a:xfrm>
            <a:off x="8065824" y="1677586"/>
            <a:ext cx="306600" cy="93600"/>
          </a:xfrm>
          <a:prstGeom prst="rect">
            <a:avLst/>
          </a:prstGeom>
          <a:noFill/>
          <a:ln w="9525" cap="flat" cmpd="sng">
            <a:solidFill>
              <a:schemeClr val="accent6"/>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accent6"/>
                </a:solidFill>
                <a:latin typeface="Helvetica Neue"/>
                <a:ea typeface="Helvetica Neue"/>
                <a:cs typeface="Helvetica Neue"/>
                <a:sym typeface="Helvetica Neue"/>
              </a:rPr>
              <a:t>14%</a:t>
            </a:r>
            <a:endParaRPr sz="700" b="1" i="0" u="none" strike="noStrike" cap="none">
              <a:solidFill>
                <a:schemeClr val="accent6"/>
              </a:solidFill>
              <a:latin typeface="Helvetica Neue"/>
              <a:ea typeface="Helvetica Neue"/>
              <a:cs typeface="Helvetica Neue"/>
              <a:sym typeface="Helvetica Neue"/>
            </a:endParaRPr>
          </a:p>
        </p:txBody>
      </p:sp>
      <p:sp>
        <p:nvSpPr>
          <p:cNvPr id="1993" name="Google Shape;1993;p303"/>
          <p:cNvSpPr txBox="1"/>
          <p:nvPr/>
        </p:nvSpPr>
        <p:spPr>
          <a:xfrm>
            <a:off x="8065824" y="2042320"/>
            <a:ext cx="306600" cy="93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dk1"/>
                </a:solidFill>
                <a:latin typeface="Helvetica Neue"/>
                <a:ea typeface="Helvetica Neue"/>
                <a:cs typeface="Helvetica Neue"/>
                <a:sym typeface="Helvetica Neue"/>
              </a:rPr>
              <a:t>66%</a:t>
            </a:r>
            <a:endParaRPr sz="700" b="1" i="0" u="none" strike="noStrike" cap="none">
              <a:solidFill>
                <a:schemeClr val="dk1"/>
              </a:solidFill>
              <a:latin typeface="Helvetica Neue"/>
              <a:ea typeface="Helvetica Neue"/>
              <a:cs typeface="Helvetica Neue"/>
              <a:sym typeface="Helvetica Neue"/>
            </a:endParaRPr>
          </a:p>
        </p:txBody>
      </p:sp>
      <p:sp>
        <p:nvSpPr>
          <p:cNvPr id="1994" name="Google Shape;1994;p303"/>
          <p:cNvSpPr txBox="1"/>
          <p:nvPr/>
        </p:nvSpPr>
        <p:spPr>
          <a:xfrm>
            <a:off x="8065824" y="2200276"/>
            <a:ext cx="306600" cy="93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dk1"/>
                </a:solidFill>
                <a:latin typeface="Helvetica Neue"/>
                <a:ea typeface="Helvetica Neue"/>
                <a:cs typeface="Helvetica Neue"/>
                <a:sym typeface="Helvetica Neue"/>
              </a:rPr>
              <a:t>48%</a:t>
            </a:r>
            <a:endParaRPr sz="700" b="1" i="0" u="none" strike="noStrike" cap="none">
              <a:solidFill>
                <a:schemeClr val="dk1"/>
              </a:solidFill>
              <a:latin typeface="Helvetica Neue"/>
              <a:ea typeface="Helvetica Neue"/>
              <a:cs typeface="Helvetica Neue"/>
              <a:sym typeface="Helvetica Neue"/>
            </a:endParaRPr>
          </a:p>
        </p:txBody>
      </p:sp>
      <p:sp>
        <p:nvSpPr>
          <p:cNvPr id="1995" name="Google Shape;1995;p303"/>
          <p:cNvSpPr txBox="1"/>
          <p:nvPr/>
        </p:nvSpPr>
        <p:spPr>
          <a:xfrm>
            <a:off x="8065824" y="2358232"/>
            <a:ext cx="306600" cy="93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dk1"/>
                </a:solidFill>
                <a:latin typeface="Helvetica Neue"/>
                <a:ea typeface="Helvetica Neue"/>
                <a:cs typeface="Helvetica Neue"/>
                <a:sym typeface="Helvetica Neue"/>
              </a:rPr>
              <a:t>48%</a:t>
            </a:r>
            <a:endParaRPr sz="700" b="1" i="0" u="none" strike="noStrike" cap="none">
              <a:solidFill>
                <a:schemeClr val="dk1"/>
              </a:solidFill>
              <a:latin typeface="Helvetica Neue"/>
              <a:ea typeface="Helvetica Neue"/>
              <a:cs typeface="Helvetica Neue"/>
              <a:sym typeface="Helvetica Neue"/>
            </a:endParaRPr>
          </a:p>
        </p:txBody>
      </p:sp>
      <p:sp>
        <p:nvSpPr>
          <p:cNvPr id="1996" name="Google Shape;1996;p303"/>
          <p:cNvSpPr txBox="1"/>
          <p:nvPr/>
        </p:nvSpPr>
        <p:spPr>
          <a:xfrm>
            <a:off x="8065824" y="2516188"/>
            <a:ext cx="306600" cy="93600"/>
          </a:xfrm>
          <a:prstGeom prst="rect">
            <a:avLst/>
          </a:prstGeom>
          <a:noFill/>
          <a:ln w="9525" cap="flat" cmpd="sng">
            <a:solidFill>
              <a:schemeClr val="accent6"/>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accent6"/>
                </a:solidFill>
                <a:latin typeface="Helvetica Neue"/>
                <a:ea typeface="Helvetica Neue"/>
                <a:cs typeface="Helvetica Neue"/>
                <a:sym typeface="Helvetica Neue"/>
              </a:rPr>
              <a:t>42%</a:t>
            </a:r>
            <a:endParaRPr sz="700" b="1" i="0" u="none" strike="noStrike" cap="none">
              <a:solidFill>
                <a:schemeClr val="accent6"/>
              </a:solidFill>
              <a:latin typeface="Helvetica Neue"/>
              <a:ea typeface="Helvetica Neue"/>
              <a:cs typeface="Helvetica Neue"/>
              <a:sym typeface="Helvetica Neue"/>
            </a:endParaRPr>
          </a:p>
        </p:txBody>
      </p:sp>
      <p:sp>
        <p:nvSpPr>
          <p:cNvPr id="1997" name="Google Shape;1997;p303"/>
          <p:cNvSpPr txBox="1"/>
          <p:nvPr/>
        </p:nvSpPr>
        <p:spPr>
          <a:xfrm>
            <a:off x="8065824" y="2674144"/>
            <a:ext cx="306600" cy="93600"/>
          </a:xfrm>
          <a:prstGeom prst="rect">
            <a:avLst/>
          </a:prstGeom>
          <a:noFill/>
          <a:ln w="9525" cap="flat" cmpd="sng">
            <a:solidFill>
              <a:schemeClr val="accent6"/>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accent6"/>
                </a:solidFill>
                <a:latin typeface="Helvetica Neue"/>
                <a:ea typeface="Helvetica Neue"/>
                <a:cs typeface="Helvetica Neue"/>
                <a:sym typeface="Helvetica Neue"/>
              </a:rPr>
              <a:t>39%</a:t>
            </a:r>
            <a:endParaRPr sz="700" b="1" i="0" u="none" strike="noStrike" cap="none">
              <a:solidFill>
                <a:schemeClr val="accent6"/>
              </a:solidFill>
              <a:latin typeface="Helvetica Neue"/>
              <a:ea typeface="Helvetica Neue"/>
              <a:cs typeface="Helvetica Neue"/>
              <a:sym typeface="Helvetica Neue"/>
            </a:endParaRPr>
          </a:p>
        </p:txBody>
      </p:sp>
      <p:sp>
        <p:nvSpPr>
          <p:cNvPr id="1998" name="Google Shape;1998;p303"/>
          <p:cNvSpPr txBox="1"/>
          <p:nvPr/>
        </p:nvSpPr>
        <p:spPr>
          <a:xfrm>
            <a:off x="8065824" y="2832100"/>
            <a:ext cx="306600" cy="93600"/>
          </a:xfrm>
          <a:prstGeom prst="rect">
            <a:avLst/>
          </a:prstGeom>
          <a:noFill/>
          <a:ln w="9525" cap="flat" cmpd="sng">
            <a:solidFill>
              <a:schemeClr val="accent6"/>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accent6"/>
                </a:solidFill>
                <a:latin typeface="Helvetica Neue"/>
                <a:ea typeface="Helvetica Neue"/>
                <a:cs typeface="Helvetica Neue"/>
                <a:sym typeface="Helvetica Neue"/>
              </a:rPr>
              <a:t>20%</a:t>
            </a:r>
            <a:endParaRPr sz="700" b="1" i="0" u="none" strike="noStrike" cap="none">
              <a:solidFill>
                <a:schemeClr val="accent6"/>
              </a:solidFill>
              <a:latin typeface="Helvetica Neue"/>
              <a:ea typeface="Helvetica Neue"/>
              <a:cs typeface="Helvetica Neue"/>
              <a:sym typeface="Helvetica Neue"/>
            </a:endParaRPr>
          </a:p>
        </p:txBody>
      </p:sp>
      <p:sp>
        <p:nvSpPr>
          <p:cNvPr id="1999" name="Google Shape;1999;p303"/>
          <p:cNvSpPr txBox="1"/>
          <p:nvPr/>
        </p:nvSpPr>
        <p:spPr>
          <a:xfrm>
            <a:off x="8065824" y="2990056"/>
            <a:ext cx="306600" cy="93600"/>
          </a:xfrm>
          <a:prstGeom prst="rect">
            <a:avLst/>
          </a:prstGeom>
          <a:noFill/>
          <a:ln w="9525" cap="flat" cmpd="sng">
            <a:solidFill>
              <a:schemeClr val="accent6"/>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accent6"/>
                </a:solidFill>
                <a:latin typeface="Helvetica Neue"/>
                <a:ea typeface="Helvetica Neue"/>
                <a:cs typeface="Helvetica Neue"/>
                <a:sym typeface="Helvetica Neue"/>
              </a:rPr>
              <a:t>14%</a:t>
            </a:r>
            <a:endParaRPr sz="700" b="1" i="0" u="none" strike="noStrike" cap="none">
              <a:solidFill>
                <a:schemeClr val="accent6"/>
              </a:solidFill>
              <a:latin typeface="Helvetica Neue"/>
              <a:ea typeface="Helvetica Neue"/>
              <a:cs typeface="Helvetica Neue"/>
              <a:sym typeface="Helvetica Neue"/>
            </a:endParaRPr>
          </a:p>
        </p:txBody>
      </p:sp>
      <p:sp>
        <p:nvSpPr>
          <p:cNvPr id="2000" name="Google Shape;2000;p303"/>
          <p:cNvSpPr txBox="1"/>
          <p:nvPr/>
        </p:nvSpPr>
        <p:spPr>
          <a:xfrm>
            <a:off x="8065824" y="3148014"/>
            <a:ext cx="306600" cy="93600"/>
          </a:xfrm>
          <a:prstGeom prst="rect">
            <a:avLst/>
          </a:prstGeom>
          <a:noFill/>
          <a:ln w="9525" cap="flat" cmpd="sng">
            <a:solidFill>
              <a:schemeClr val="accent6"/>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accent6"/>
                </a:solidFill>
                <a:latin typeface="Helvetica Neue"/>
                <a:ea typeface="Helvetica Neue"/>
                <a:cs typeface="Helvetica Neue"/>
                <a:sym typeface="Helvetica Neue"/>
              </a:rPr>
              <a:t>12%</a:t>
            </a:r>
            <a:endParaRPr sz="700" b="1" i="0" u="none" strike="noStrike" cap="none">
              <a:solidFill>
                <a:schemeClr val="accent6"/>
              </a:solidFill>
              <a:latin typeface="Helvetica Neue"/>
              <a:ea typeface="Helvetica Neue"/>
              <a:cs typeface="Helvetica Neue"/>
              <a:sym typeface="Helvetica Neue"/>
            </a:endParaRPr>
          </a:p>
        </p:txBody>
      </p:sp>
      <p:sp>
        <p:nvSpPr>
          <p:cNvPr id="2001" name="Google Shape;2001;p303"/>
          <p:cNvSpPr txBox="1"/>
          <p:nvPr/>
        </p:nvSpPr>
        <p:spPr>
          <a:xfrm>
            <a:off x="8065824" y="3521771"/>
            <a:ext cx="306600" cy="93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dk1"/>
                </a:solidFill>
                <a:latin typeface="Helvetica Neue"/>
                <a:ea typeface="Helvetica Neue"/>
                <a:cs typeface="Helvetica Neue"/>
                <a:sym typeface="Helvetica Neue"/>
              </a:rPr>
              <a:t>66%</a:t>
            </a:r>
            <a:endParaRPr sz="700" b="1" i="0" u="none" strike="noStrike" cap="none">
              <a:solidFill>
                <a:schemeClr val="dk1"/>
              </a:solidFill>
              <a:latin typeface="Helvetica Neue"/>
              <a:ea typeface="Helvetica Neue"/>
              <a:cs typeface="Helvetica Neue"/>
              <a:sym typeface="Helvetica Neue"/>
            </a:endParaRPr>
          </a:p>
        </p:txBody>
      </p:sp>
      <p:sp>
        <p:nvSpPr>
          <p:cNvPr id="2002" name="Google Shape;2002;p303"/>
          <p:cNvSpPr txBox="1"/>
          <p:nvPr/>
        </p:nvSpPr>
        <p:spPr>
          <a:xfrm>
            <a:off x="8065824" y="3661415"/>
            <a:ext cx="306600" cy="93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dk1"/>
                </a:solidFill>
                <a:latin typeface="Helvetica Neue"/>
                <a:ea typeface="Helvetica Neue"/>
                <a:cs typeface="Helvetica Neue"/>
                <a:sym typeface="Helvetica Neue"/>
              </a:rPr>
              <a:t>50%</a:t>
            </a:r>
            <a:endParaRPr sz="700" b="1" i="0" u="none" strike="noStrike" cap="none">
              <a:solidFill>
                <a:schemeClr val="dk1"/>
              </a:solidFill>
              <a:latin typeface="Helvetica Neue"/>
              <a:ea typeface="Helvetica Neue"/>
              <a:cs typeface="Helvetica Neue"/>
              <a:sym typeface="Helvetica Neue"/>
            </a:endParaRPr>
          </a:p>
        </p:txBody>
      </p:sp>
      <p:sp>
        <p:nvSpPr>
          <p:cNvPr id="2003" name="Google Shape;2003;p303"/>
          <p:cNvSpPr txBox="1"/>
          <p:nvPr/>
        </p:nvSpPr>
        <p:spPr>
          <a:xfrm>
            <a:off x="8065824" y="3801059"/>
            <a:ext cx="306600" cy="93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dk1"/>
                </a:solidFill>
                <a:latin typeface="Helvetica Neue"/>
                <a:ea typeface="Helvetica Neue"/>
                <a:cs typeface="Helvetica Neue"/>
                <a:sym typeface="Helvetica Neue"/>
              </a:rPr>
              <a:t>42%</a:t>
            </a:r>
            <a:endParaRPr sz="700" b="1" i="0" u="none" strike="noStrike" cap="none">
              <a:solidFill>
                <a:schemeClr val="dk1"/>
              </a:solidFill>
              <a:latin typeface="Helvetica Neue"/>
              <a:ea typeface="Helvetica Neue"/>
              <a:cs typeface="Helvetica Neue"/>
              <a:sym typeface="Helvetica Neue"/>
            </a:endParaRPr>
          </a:p>
        </p:txBody>
      </p:sp>
      <p:sp>
        <p:nvSpPr>
          <p:cNvPr id="2004" name="Google Shape;2004;p303"/>
          <p:cNvSpPr txBox="1"/>
          <p:nvPr/>
        </p:nvSpPr>
        <p:spPr>
          <a:xfrm>
            <a:off x="8065824" y="3940703"/>
            <a:ext cx="306600" cy="93600"/>
          </a:xfrm>
          <a:prstGeom prst="rect">
            <a:avLst/>
          </a:prstGeom>
          <a:noFill/>
          <a:ln w="9525" cap="flat" cmpd="sng">
            <a:solidFill>
              <a:schemeClr val="accent6"/>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accent6"/>
                </a:solidFill>
                <a:latin typeface="Helvetica Neue"/>
                <a:ea typeface="Helvetica Neue"/>
                <a:cs typeface="Helvetica Neue"/>
                <a:sym typeface="Helvetica Neue"/>
              </a:rPr>
              <a:t>30%</a:t>
            </a:r>
            <a:endParaRPr sz="700" b="1" i="0" u="none" strike="noStrike" cap="none">
              <a:solidFill>
                <a:schemeClr val="accent6"/>
              </a:solidFill>
              <a:latin typeface="Helvetica Neue"/>
              <a:ea typeface="Helvetica Neue"/>
              <a:cs typeface="Helvetica Neue"/>
              <a:sym typeface="Helvetica Neue"/>
            </a:endParaRPr>
          </a:p>
        </p:txBody>
      </p:sp>
      <p:sp>
        <p:nvSpPr>
          <p:cNvPr id="2005" name="Google Shape;2005;p303"/>
          <p:cNvSpPr txBox="1"/>
          <p:nvPr/>
        </p:nvSpPr>
        <p:spPr>
          <a:xfrm>
            <a:off x="8065824" y="4080347"/>
            <a:ext cx="306600" cy="93600"/>
          </a:xfrm>
          <a:prstGeom prst="rect">
            <a:avLst/>
          </a:prstGeom>
          <a:noFill/>
          <a:ln w="9525" cap="flat" cmpd="sng">
            <a:solidFill>
              <a:schemeClr val="accent6"/>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accent6"/>
                </a:solidFill>
                <a:latin typeface="Helvetica Neue"/>
                <a:ea typeface="Helvetica Neue"/>
                <a:cs typeface="Helvetica Neue"/>
                <a:sym typeface="Helvetica Neue"/>
              </a:rPr>
              <a:t>26%</a:t>
            </a:r>
            <a:endParaRPr sz="700" b="1" i="0" u="none" strike="noStrike" cap="none">
              <a:solidFill>
                <a:schemeClr val="accent6"/>
              </a:solidFill>
              <a:latin typeface="Helvetica Neue"/>
              <a:ea typeface="Helvetica Neue"/>
              <a:cs typeface="Helvetica Neue"/>
              <a:sym typeface="Helvetica Neue"/>
            </a:endParaRPr>
          </a:p>
        </p:txBody>
      </p:sp>
      <p:sp>
        <p:nvSpPr>
          <p:cNvPr id="2006" name="Google Shape;2006;p303"/>
          <p:cNvSpPr txBox="1"/>
          <p:nvPr/>
        </p:nvSpPr>
        <p:spPr>
          <a:xfrm>
            <a:off x="8065824" y="4219991"/>
            <a:ext cx="306600" cy="93600"/>
          </a:xfrm>
          <a:prstGeom prst="rect">
            <a:avLst/>
          </a:prstGeom>
          <a:noFill/>
          <a:ln w="9525" cap="flat" cmpd="sng">
            <a:solidFill>
              <a:schemeClr val="accent6"/>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accent6"/>
                </a:solidFill>
                <a:latin typeface="Helvetica Neue"/>
                <a:ea typeface="Helvetica Neue"/>
                <a:cs typeface="Helvetica Neue"/>
                <a:sym typeface="Helvetica Neue"/>
              </a:rPr>
              <a:t>21%</a:t>
            </a:r>
            <a:endParaRPr sz="700" b="1" i="0" u="none" strike="noStrike" cap="none">
              <a:solidFill>
                <a:schemeClr val="accent6"/>
              </a:solidFill>
              <a:latin typeface="Helvetica Neue"/>
              <a:ea typeface="Helvetica Neue"/>
              <a:cs typeface="Helvetica Neue"/>
              <a:sym typeface="Helvetica Neue"/>
            </a:endParaRPr>
          </a:p>
        </p:txBody>
      </p:sp>
      <p:sp>
        <p:nvSpPr>
          <p:cNvPr id="2007" name="Google Shape;2007;p303"/>
          <p:cNvSpPr txBox="1"/>
          <p:nvPr/>
        </p:nvSpPr>
        <p:spPr>
          <a:xfrm>
            <a:off x="8065824" y="4359635"/>
            <a:ext cx="306600" cy="93600"/>
          </a:xfrm>
          <a:prstGeom prst="rect">
            <a:avLst/>
          </a:prstGeom>
          <a:noFill/>
          <a:ln w="9525" cap="flat" cmpd="sng">
            <a:solidFill>
              <a:schemeClr val="accent6"/>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accent6"/>
                </a:solidFill>
                <a:latin typeface="Helvetica Neue"/>
                <a:ea typeface="Helvetica Neue"/>
                <a:cs typeface="Helvetica Neue"/>
                <a:sym typeface="Helvetica Neue"/>
              </a:rPr>
              <a:t>9%</a:t>
            </a:r>
            <a:endParaRPr sz="700" b="1" i="0" u="none" strike="noStrike" cap="none">
              <a:solidFill>
                <a:schemeClr val="accent6"/>
              </a:solidFill>
              <a:latin typeface="Helvetica Neue"/>
              <a:ea typeface="Helvetica Neue"/>
              <a:cs typeface="Helvetica Neue"/>
              <a:sym typeface="Helvetica Neue"/>
            </a:endParaRPr>
          </a:p>
        </p:txBody>
      </p:sp>
      <p:sp>
        <p:nvSpPr>
          <p:cNvPr id="2008" name="Google Shape;2008;p303"/>
          <p:cNvSpPr txBox="1"/>
          <p:nvPr/>
        </p:nvSpPr>
        <p:spPr>
          <a:xfrm>
            <a:off x="8065824" y="4499280"/>
            <a:ext cx="306600" cy="93600"/>
          </a:xfrm>
          <a:prstGeom prst="rect">
            <a:avLst/>
          </a:prstGeom>
          <a:noFill/>
          <a:ln w="9525" cap="flat" cmpd="sng">
            <a:solidFill>
              <a:schemeClr val="accent6"/>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accent6"/>
                </a:solidFill>
                <a:latin typeface="Helvetica Neue"/>
                <a:ea typeface="Helvetica Neue"/>
                <a:cs typeface="Helvetica Neue"/>
                <a:sym typeface="Helvetica Neue"/>
              </a:rPr>
              <a:t>9%</a:t>
            </a:r>
            <a:endParaRPr sz="700" b="1" i="0" u="none" strike="noStrike" cap="none">
              <a:solidFill>
                <a:schemeClr val="accent6"/>
              </a:solidFill>
              <a:latin typeface="Helvetica Neue"/>
              <a:ea typeface="Helvetica Neue"/>
              <a:cs typeface="Helvetica Neue"/>
              <a:sym typeface="Helvetica Neue"/>
            </a:endParaRPr>
          </a:p>
        </p:txBody>
      </p:sp>
      <p:sp>
        <p:nvSpPr>
          <p:cNvPr id="2009" name="Google Shape;2009;p303"/>
          <p:cNvSpPr/>
          <p:nvPr/>
        </p:nvSpPr>
        <p:spPr>
          <a:xfrm>
            <a:off x="8512175" y="322263"/>
            <a:ext cx="376200" cy="4306800"/>
          </a:xfrm>
          <a:prstGeom prst="rect">
            <a:avLst/>
          </a:prstGeom>
          <a:solidFill>
            <a:srgbClr val="F2F2F2"/>
          </a:solidFill>
          <a:ln w="9525" cap="flat" cmpd="sng">
            <a:solidFill>
              <a:schemeClr val="dk2"/>
            </a:solidFill>
            <a:prstDash val="dash"/>
            <a:round/>
            <a:headEnd type="none" w="sm" len="sm"/>
            <a:tailEnd type="none" w="sm" len="sm"/>
          </a:ln>
        </p:spPr>
        <p:txBody>
          <a:bodyPr spcFirstLastPara="1" wrap="square" lIns="0" tIns="68575" rIns="0" bIns="6857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2010" name="Google Shape;2010;p303"/>
          <p:cNvSpPr txBox="1"/>
          <p:nvPr/>
        </p:nvSpPr>
        <p:spPr>
          <a:xfrm>
            <a:off x="8546994" y="552300"/>
            <a:ext cx="306600" cy="93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dk1"/>
                </a:solidFill>
                <a:latin typeface="Helvetica Neue"/>
                <a:ea typeface="Helvetica Neue"/>
                <a:cs typeface="Helvetica Neue"/>
                <a:sym typeface="Helvetica Neue"/>
              </a:rPr>
              <a:t>-1%</a:t>
            </a:r>
            <a:endParaRPr sz="700" b="1" i="0" u="none" strike="noStrike" cap="none">
              <a:solidFill>
                <a:schemeClr val="dk1"/>
              </a:solidFill>
              <a:latin typeface="Helvetica Neue"/>
              <a:ea typeface="Helvetica Neue"/>
              <a:cs typeface="Helvetica Neue"/>
              <a:sym typeface="Helvetica Neue"/>
            </a:endParaRPr>
          </a:p>
        </p:txBody>
      </p:sp>
      <p:sp>
        <p:nvSpPr>
          <p:cNvPr id="2011" name="Google Shape;2011;p303"/>
          <p:cNvSpPr txBox="1"/>
          <p:nvPr/>
        </p:nvSpPr>
        <p:spPr>
          <a:xfrm>
            <a:off x="8546994" y="713055"/>
            <a:ext cx="306600" cy="93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dk1"/>
                </a:solidFill>
                <a:latin typeface="Helvetica Neue"/>
                <a:ea typeface="Helvetica Neue"/>
                <a:cs typeface="Helvetica Neue"/>
                <a:sym typeface="Helvetica Neue"/>
              </a:rPr>
              <a:t>+1%</a:t>
            </a:r>
            <a:endParaRPr sz="700" b="1" i="0" u="none" strike="noStrike" cap="none">
              <a:solidFill>
                <a:schemeClr val="dk1"/>
              </a:solidFill>
              <a:latin typeface="Helvetica Neue"/>
              <a:ea typeface="Helvetica Neue"/>
              <a:cs typeface="Helvetica Neue"/>
              <a:sym typeface="Helvetica Neue"/>
            </a:endParaRPr>
          </a:p>
        </p:txBody>
      </p:sp>
      <p:sp>
        <p:nvSpPr>
          <p:cNvPr id="2012" name="Google Shape;2012;p303"/>
          <p:cNvSpPr txBox="1"/>
          <p:nvPr/>
        </p:nvSpPr>
        <p:spPr>
          <a:xfrm>
            <a:off x="8546994" y="873810"/>
            <a:ext cx="306600" cy="93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dk1"/>
                </a:solidFill>
                <a:latin typeface="Helvetica Neue"/>
                <a:ea typeface="Helvetica Neue"/>
                <a:cs typeface="Helvetica Neue"/>
                <a:sym typeface="Helvetica Neue"/>
              </a:rPr>
              <a:t>-24%</a:t>
            </a:r>
            <a:endParaRPr sz="700" b="1" i="0" u="none" strike="noStrike" cap="none">
              <a:solidFill>
                <a:schemeClr val="dk1"/>
              </a:solidFill>
              <a:latin typeface="Helvetica Neue"/>
              <a:ea typeface="Helvetica Neue"/>
              <a:cs typeface="Helvetica Neue"/>
              <a:sym typeface="Helvetica Neue"/>
            </a:endParaRPr>
          </a:p>
        </p:txBody>
      </p:sp>
      <p:sp>
        <p:nvSpPr>
          <p:cNvPr id="2013" name="Google Shape;2013;p303"/>
          <p:cNvSpPr txBox="1"/>
          <p:nvPr/>
        </p:nvSpPr>
        <p:spPr>
          <a:xfrm>
            <a:off x="8546994" y="1034565"/>
            <a:ext cx="306600" cy="93600"/>
          </a:xfrm>
          <a:prstGeom prst="rect">
            <a:avLst/>
          </a:prstGeom>
          <a:noFill/>
          <a:ln w="9525" cap="flat" cmpd="sng">
            <a:solidFill>
              <a:schemeClr val="accent6"/>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accent6"/>
                </a:solidFill>
                <a:latin typeface="Helvetica Neue"/>
                <a:ea typeface="Helvetica Neue"/>
                <a:cs typeface="Helvetica Neue"/>
                <a:sym typeface="Helvetica Neue"/>
              </a:rPr>
              <a:t>-3%</a:t>
            </a:r>
            <a:endParaRPr sz="700" b="1" i="0" u="none" strike="noStrike" cap="none">
              <a:solidFill>
                <a:schemeClr val="accent6"/>
              </a:solidFill>
              <a:latin typeface="Helvetica Neue"/>
              <a:ea typeface="Helvetica Neue"/>
              <a:cs typeface="Helvetica Neue"/>
              <a:sym typeface="Helvetica Neue"/>
            </a:endParaRPr>
          </a:p>
        </p:txBody>
      </p:sp>
      <p:sp>
        <p:nvSpPr>
          <p:cNvPr id="2014" name="Google Shape;2014;p303"/>
          <p:cNvSpPr txBox="1"/>
          <p:nvPr/>
        </p:nvSpPr>
        <p:spPr>
          <a:xfrm>
            <a:off x="8546994" y="1195320"/>
            <a:ext cx="306600" cy="93600"/>
          </a:xfrm>
          <a:prstGeom prst="rect">
            <a:avLst/>
          </a:prstGeom>
          <a:noFill/>
          <a:ln w="9525" cap="flat" cmpd="sng">
            <a:solidFill>
              <a:schemeClr val="accent6"/>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accent6"/>
                </a:solidFill>
                <a:latin typeface="Helvetica Neue"/>
                <a:ea typeface="Helvetica Neue"/>
                <a:cs typeface="Helvetica Neue"/>
                <a:sym typeface="Helvetica Neue"/>
              </a:rPr>
              <a:t>+7%</a:t>
            </a:r>
            <a:endParaRPr sz="700" b="1" i="0" u="none" strike="noStrike" cap="none">
              <a:solidFill>
                <a:schemeClr val="accent6"/>
              </a:solidFill>
              <a:latin typeface="Helvetica Neue"/>
              <a:ea typeface="Helvetica Neue"/>
              <a:cs typeface="Helvetica Neue"/>
              <a:sym typeface="Helvetica Neue"/>
            </a:endParaRPr>
          </a:p>
        </p:txBody>
      </p:sp>
      <p:sp>
        <p:nvSpPr>
          <p:cNvPr id="2015" name="Google Shape;2015;p303"/>
          <p:cNvSpPr txBox="1"/>
          <p:nvPr/>
        </p:nvSpPr>
        <p:spPr>
          <a:xfrm>
            <a:off x="8546994" y="1356075"/>
            <a:ext cx="306600" cy="93600"/>
          </a:xfrm>
          <a:prstGeom prst="rect">
            <a:avLst/>
          </a:prstGeom>
          <a:noFill/>
          <a:ln w="9525" cap="flat" cmpd="sng">
            <a:solidFill>
              <a:schemeClr val="accent6"/>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accent6"/>
                </a:solidFill>
                <a:latin typeface="Helvetica Neue"/>
                <a:ea typeface="Helvetica Neue"/>
                <a:cs typeface="Helvetica Neue"/>
                <a:sym typeface="Helvetica Neue"/>
              </a:rPr>
              <a:t>-44%</a:t>
            </a:r>
            <a:endParaRPr sz="700" b="1" i="0" u="none" strike="noStrike" cap="none">
              <a:solidFill>
                <a:schemeClr val="accent6"/>
              </a:solidFill>
              <a:latin typeface="Helvetica Neue"/>
              <a:ea typeface="Helvetica Neue"/>
              <a:cs typeface="Helvetica Neue"/>
              <a:sym typeface="Helvetica Neue"/>
            </a:endParaRPr>
          </a:p>
        </p:txBody>
      </p:sp>
      <p:sp>
        <p:nvSpPr>
          <p:cNvPr id="2016" name="Google Shape;2016;p303"/>
          <p:cNvSpPr txBox="1"/>
          <p:nvPr/>
        </p:nvSpPr>
        <p:spPr>
          <a:xfrm>
            <a:off x="8493594" y="336341"/>
            <a:ext cx="413400" cy="1848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700"/>
              <a:buFont typeface="Arial"/>
              <a:buNone/>
            </a:pPr>
            <a:r>
              <a:rPr lang="en" sz="600" b="0" i="0" u="none" strike="noStrike" cap="none">
                <a:solidFill>
                  <a:srgbClr val="000000"/>
                </a:solidFill>
                <a:latin typeface="Helvetica Neue"/>
                <a:ea typeface="Helvetica Neue"/>
                <a:cs typeface="Helvetica Neue"/>
                <a:sym typeface="Helvetica Neue"/>
              </a:rPr>
              <a:t>Izmaiņas pret 2023</a:t>
            </a:r>
            <a:endParaRPr sz="600" b="0" i="0" u="none" strike="noStrike" cap="none">
              <a:solidFill>
                <a:srgbClr val="000000"/>
              </a:solidFill>
              <a:latin typeface="Helvetica Neue"/>
              <a:ea typeface="Helvetica Neue"/>
              <a:cs typeface="Helvetica Neue"/>
              <a:sym typeface="Helvetica Neue"/>
            </a:endParaRPr>
          </a:p>
        </p:txBody>
      </p:sp>
      <p:sp>
        <p:nvSpPr>
          <p:cNvPr id="2017" name="Google Shape;2017;p303"/>
          <p:cNvSpPr txBox="1"/>
          <p:nvPr/>
        </p:nvSpPr>
        <p:spPr>
          <a:xfrm>
            <a:off x="8546994" y="1516830"/>
            <a:ext cx="306600" cy="93600"/>
          </a:xfrm>
          <a:prstGeom prst="rect">
            <a:avLst/>
          </a:prstGeom>
          <a:noFill/>
          <a:ln w="9525" cap="flat" cmpd="sng">
            <a:solidFill>
              <a:schemeClr val="accent6"/>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accent6"/>
                </a:solidFill>
                <a:latin typeface="Helvetica Neue"/>
                <a:ea typeface="Helvetica Neue"/>
                <a:cs typeface="Helvetica Neue"/>
                <a:sym typeface="Helvetica Neue"/>
              </a:rPr>
              <a:t>+1%</a:t>
            </a:r>
            <a:endParaRPr sz="700" b="1" i="0" u="none" strike="noStrike" cap="none">
              <a:solidFill>
                <a:schemeClr val="accent6"/>
              </a:solidFill>
              <a:latin typeface="Helvetica Neue"/>
              <a:ea typeface="Helvetica Neue"/>
              <a:cs typeface="Helvetica Neue"/>
              <a:sym typeface="Helvetica Neue"/>
            </a:endParaRPr>
          </a:p>
        </p:txBody>
      </p:sp>
      <p:sp>
        <p:nvSpPr>
          <p:cNvPr id="2018" name="Google Shape;2018;p303"/>
          <p:cNvSpPr txBox="1"/>
          <p:nvPr/>
        </p:nvSpPr>
        <p:spPr>
          <a:xfrm>
            <a:off x="8546994" y="1677586"/>
            <a:ext cx="306600" cy="93600"/>
          </a:xfrm>
          <a:prstGeom prst="rect">
            <a:avLst/>
          </a:prstGeom>
          <a:noFill/>
          <a:ln w="9525" cap="flat" cmpd="sng">
            <a:solidFill>
              <a:schemeClr val="accent6"/>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accent6"/>
                </a:solidFill>
                <a:latin typeface="Helvetica Neue"/>
                <a:ea typeface="Helvetica Neue"/>
                <a:cs typeface="Helvetica Neue"/>
                <a:sym typeface="Helvetica Neue"/>
              </a:rPr>
              <a:t>–</a:t>
            </a:r>
            <a:endParaRPr sz="700" b="1" i="0" u="none" strike="noStrike" cap="none">
              <a:solidFill>
                <a:schemeClr val="accent6"/>
              </a:solidFill>
              <a:latin typeface="Helvetica Neue"/>
              <a:ea typeface="Helvetica Neue"/>
              <a:cs typeface="Helvetica Neue"/>
              <a:sym typeface="Helvetica Neue"/>
            </a:endParaRPr>
          </a:p>
        </p:txBody>
      </p:sp>
      <p:sp>
        <p:nvSpPr>
          <p:cNvPr id="2019" name="Google Shape;2019;p303"/>
          <p:cNvSpPr txBox="1"/>
          <p:nvPr/>
        </p:nvSpPr>
        <p:spPr>
          <a:xfrm>
            <a:off x="8546994" y="2042320"/>
            <a:ext cx="306600" cy="93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dk1"/>
                </a:solidFill>
                <a:latin typeface="Helvetica Neue"/>
                <a:ea typeface="Helvetica Neue"/>
                <a:cs typeface="Helvetica Neue"/>
                <a:sym typeface="Helvetica Neue"/>
              </a:rPr>
              <a:t>-16%</a:t>
            </a:r>
            <a:endParaRPr sz="700" b="1" i="0" u="none" strike="noStrike" cap="none">
              <a:solidFill>
                <a:schemeClr val="dk1"/>
              </a:solidFill>
              <a:latin typeface="Helvetica Neue"/>
              <a:ea typeface="Helvetica Neue"/>
              <a:cs typeface="Helvetica Neue"/>
              <a:sym typeface="Helvetica Neue"/>
            </a:endParaRPr>
          </a:p>
        </p:txBody>
      </p:sp>
      <p:sp>
        <p:nvSpPr>
          <p:cNvPr id="2020" name="Google Shape;2020;p303"/>
          <p:cNvSpPr txBox="1"/>
          <p:nvPr/>
        </p:nvSpPr>
        <p:spPr>
          <a:xfrm>
            <a:off x="8546994" y="2200276"/>
            <a:ext cx="306600" cy="93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dk1"/>
                </a:solidFill>
                <a:latin typeface="Helvetica Neue"/>
                <a:ea typeface="Helvetica Neue"/>
                <a:cs typeface="Helvetica Neue"/>
                <a:sym typeface="Helvetica Neue"/>
              </a:rPr>
              <a:t>-5%</a:t>
            </a:r>
            <a:endParaRPr sz="700" b="1" i="0" u="none" strike="noStrike" cap="none">
              <a:solidFill>
                <a:schemeClr val="dk1"/>
              </a:solidFill>
              <a:latin typeface="Helvetica Neue"/>
              <a:ea typeface="Helvetica Neue"/>
              <a:cs typeface="Helvetica Neue"/>
              <a:sym typeface="Helvetica Neue"/>
            </a:endParaRPr>
          </a:p>
        </p:txBody>
      </p:sp>
      <p:sp>
        <p:nvSpPr>
          <p:cNvPr id="2021" name="Google Shape;2021;p303"/>
          <p:cNvSpPr txBox="1"/>
          <p:nvPr/>
        </p:nvSpPr>
        <p:spPr>
          <a:xfrm>
            <a:off x="8546994" y="2358232"/>
            <a:ext cx="306600" cy="93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dk1"/>
                </a:solidFill>
                <a:latin typeface="Helvetica Neue"/>
                <a:ea typeface="Helvetica Neue"/>
                <a:cs typeface="Helvetica Neue"/>
                <a:sym typeface="Helvetica Neue"/>
              </a:rPr>
              <a:t>-16%</a:t>
            </a:r>
            <a:endParaRPr sz="700" b="1" i="0" u="none" strike="noStrike" cap="none">
              <a:solidFill>
                <a:schemeClr val="dk1"/>
              </a:solidFill>
              <a:latin typeface="Helvetica Neue"/>
              <a:ea typeface="Helvetica Neue"/>
              <a:cs typeface="Helvetica Neue"/>
              <a:sym typeface="Helvetica Neue"/>
            </a:endParaRPr>
          </a:p>
        </p:txBody>
      </p:sp>
      <p:sp>
        <p:nvSpPr>
          <p:cNvPr id="2022" name="Google Shape;2022;p303"/>
          <p:cNvSpPr txBox="1"/>
          <p:nvPr/>
        </p:nvSpPr>
        <p:spPr>
          <a:xfrm>
            <a:off x="8546994" y="2516188"/>
            <a:ext cx="306600" cy="93600"/>
          </a:xfrm>
          <a:prstGeom prst="rect">
            <a:avLst/>
          </a:prstGeom>
          <a:noFill/>
          <a:ln w="9525" cap="flat" cmpd="sng">
            <a:solidFill>
              <a:schemeClr val="accent6"/>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accent6"/>
                </a:solidFill>
                <a:latin typeface="Helvetica Neue"/>
                <a:ea typeface="Helvetica Neue"/>
                <a:cs typeface="Helvetica Neue"/>
                <a:sym typeface="Helvetica Neue"/>
              </a:rPr>
              <a:t>-22%</a:t>
            </a:r>
            <a:endParaRPr sz="700" b="1" i="0" u="none" strike="noStrike" cap="none">
              <a:solidFill>
                <a:schemeClr val="accent6"/>
              </a:solidFill>
              <a:latin typeface="Helvetica Neue"/>
              <a:ea typeface="Helvetica Neue"/>
              <a:cs typeface="Helvetica Neue"/>
              <a:sym typeface="Helvetica Neue"/>
            </a:endParaRPr>
          </a:p>
        </p:txBody>
      </p:sp>
      <p:sp>
        <p:nvSpPr>
          <p:cNvPr id="2023" name="Google Shape;2023;p303"/>
          <p:cNvSpPr txBox="1"/>
          <p:nvPr/>
        </p:nvSpPr>
        <p:spPr>
          <a:xfrm>
            <a:off x="8546994" y="2674144"/>
            <a:ext cx="306600" cy="93600"/>
          </a:xfrm>
          <a:prstGeom prst="rect">
            <a:avLst/>
          </a:prstGeom>
          <a:noFill/>
          <a:ln w="9525" cap="flat" cmpd="sng">
            <a:solidFill>
              <a:schemeClr val="accent6"/>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accent6"/>
                </a:solidFill>
                <a:latin typeface="Helvetica Neue"/>
                <a:ea typeface="Helvetica Neue"/>
                <a:cs typeface="Helvetica Neue"/>
                <a:sym typeface="Helvetica Neue"/>
              </a:rPr>
              <a:t>-5%</a:t>
            </a:r>
            <a:endParaRPr sz="700" b="1" i="0" u="none" strike="noStrike" cap="none">
              <a:solidFill>
                <a:schemeClr val="accent6"/>
              </a:solidFill>
              <a:latin typeface="Helvetica Neue"/>
              <a:ea typeface="Helvetica Neue"/>
              <a:cs typeface="Helvetica Neue"/>
              <a:sym typeface="Helvetica Neue"/>
            </a:endParaRPr>
          </a:p>
        </p:txBody>
      </p:sp>
      <p:sp>
        <p:nvSpPr>
          <p:cNvPr id="2024" name="Google Shape;2024;p303"/>
          <p:cNvSpPr txBox="1"/>
          <p:nvPr/>
        </p:nvSpPr>
        <p:spPr>
          <a:xfrm>
            <a:off x="8546994" y="2832100"/>
            <a:ext cx="306600" cy="93600"/>
          </a:xfrm>
          <a:prstGeom prst="rect">
            <a:avLst/>
          </a:prstGeom>
          <a:noFill/>
          <a:ln w="9525" cap="flat" cmpd="sng">
            <a:solidFill>
              <a:schemeClr val="accent6"/>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accent6"/>
                </a:solidFill>
                <a:latin typeface="Helvetica Neue"/>
                <a:ea typeface="Helvetica Neue"/>
                <a:cs typeface="Helvetica Neue"/>
                <a:sym typeface="Helvetica Neue"/>
              </a:rPr>
              <a:t>-15%</a:t>
            </a:r>
            <a:endParaRPr sz="700" b="1" i="0" u="none" strike="noStrike" cap="none">
              <a:solidFill>
                <a:schemeClr val="accent6"/>
              </a:solidFill>
              <a:latin typeface="Helvetica Neue"/>
              <a:ea typeface="Helvetica Neue"/>
              <a:cs typeface="Helvetica Neue"/>
              <a:sym typeface="Helvetica Neue"/>
            </a:endParaRPr>
          </a:p>
        </p:txBody>
      </p:sp>
      <p:sp>
        <p:nvSpPr>
          <p:cNvPr id="2025" name="Google Shape;2025;p303"/>
          <p:cNvSpPr txBox="1"/>
          <p:nvPr/>
        </p:nvSpPr>
        <p:spPr>
          <a:xfrm>
            <a:off x="8546994" y="2990056"/>
            <a:ext cx="306600" cy="93600"/>
          </a:xfrm>
          <a:prstGeom prst="rect">
            <a:avLst/>
          </a:prstGeom>
          <a:noFill/>
          <a:ln w="9525" cap="flat" cmpd="sng">
            <a:solidFill>
              <a:schemeClr val="accent6"/>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accent6"/>
                </a:solidFill>
                <a:latin typeface="Helvetica Neue"/>
                <a:ea typeface="Helvetica Neue"/>
                <a:cs typeface="Helvetica Neue"/>
                <a:sym typeface="Helvetica Neue"/>
              </a:rPr>
              <a:t>-8%</a:t>
            </a:r>
            <a:endParaRPr sz="700" b="1" i="0" u="none" strike="noStrike" cap="none">
              <a:solidFill>
                <a:schemeClr val="accent6"/>
              </a:solidFill>
              <a:latin typeface="Helvetica Neue"/>
              <a:ea typeface="Helvetica Neue"/>
              <a:cs typeface="Helvetica Neue"/>
              <a:sym typeface="Helvetica Neue"/>
            </a:endParaRPr>
          </a:p>
        </p:txBody>
      </p:sp>
      <p:sp>
        <p:nvSpPr>
          <p:cNvPr id="2026" name="Google Shape;2026;p303"/>
          <p:cNvSpPr txBox="1"/>
          <p:nvPr/>
        </p:nvSpPr>
        <p:spPr>
          <a:xfrm>
            <a:off x="8546994" y="3148014"/>
            <a:ext cx="306600" cy="93600"/>
          </a:xfrm>
          <a:prstGeom prst="rect">
            <a:avLst/>
          </a:prstGeom>
          <a:noFill/>
          <a:ln w="9525" cap="flat" cmpd="sng">
            <a:solidFill>
              <a:schemeClr val="accent6"/>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accent6"/>
                </a:solidFill>
                <a:latin typeface="Helvetica Neue"/>
                <a:ea typeface="Helvetica Neue"/>
                <a:cs typeface="Helvetica Neue"/>
                <a:sym typeface="Helvetica Neue"/>
              </a:rPr>
              <a:t>–</a:t>
            </a:r>
            <a:endParaRPr sz="700" b="1" i="0" u="none" strike="noStrike" cap="none">
              <a:solidFill>
                <a:schemeClr val="accent6"/>
              </a:solidFill>
              <a:latin typeface="Helvetica Neue"/>
              <a:ea typeface="Helvetica Neue"/>
              <a:cs typeface="Helvetica Neue"/>
              <a:sym typeface="Helvetica Neue"/>
            </a:endParaRPr>
          </a:p>
        </p:txBody>
      </p:sp>
      <p:sp>
        <p:nvSpPr>
          <p:cNvPr id="2027" name="Google Shape;2027;p303"/>
          <p:cNvSpPr txBox="1"/>
          <p:nvPr/>
        </p:nvSpPr>
        <p:spPr>
          <a:xfrm>
            <a:off x="8546994" y="3521771"/>
            <a:ext cx="306600" cy="93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dk1"/>
                </a:solidFill>
                <a:latin typeface="Helvetica Neue"/>
                <a:ea typeface="Helvetica Neue"/>
                <a:cs typeface="Helvetica Neue"/>
                <a:sym typeface="Helvetica Neue"/>
              </a:rPr>
              <a:t>+16%</a:t>
            </a:r>
            <a:endParaRPr sz="700" b="1" i="0" u="none" strike="noStrike" cap="none">
              <a:solidFill>
                <a:schemeClr val="dk1"/>
              </a:solidFill>
              <a:latin typeface="Helvetica Neue"/>
              <a:ea typeface="Helvetica Neue"/>
              <a:cs typeface="Helvetica Neue"/>
              <a:sym typeface="Helvetica Neue"/>
            </a:endParaRPr>
          </a:p>
        </p:txBody>
      </p:sp>
      <p:sp>
        <p:nvSpPr>
          <p:cNvPr id="2028" name="Google Shape;2028;p303"/>
          <p:cNvSpPr txBox="1"/>
          <p:nvPr/>
        </p:nvSpPr>
        <p:spPr>
          <a:xfrm>
            <a:off x="8546994" y="3661415"/>
            <a:ext cx="306600" cy="93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dk1"/>
                </a:solidFill>
                <a:latin typeface="Helvetica Neue"/>
                <a:ea typeface="Helvetica Neue"/>
                <a:cs typeface="Helvetica Neue"/>
                <a:sym typeface="Helvetica Neue"/>
              </a:rPr>
              <a:t>+9%</a:t>
            </a:r>
            <a:endParaRPr sz="700" b="1" i="0" u="none" strike="noStrike" cap="none">
              <a:solidFill>
                <a:schemeClr val="dk1"/>
              </a:solidFill>
              <a:latin typeface="Helvetica Neue"/>
              <a:ea typeface="Helvetica Neue"/>
              <a:cs typeface="Helvetica Neue"/>
              <a:sym typeface="Helvetica Neue"/>
            </a:endParaRPr>
          </a:p>
        </p:txBody>
      </p:sp>
      <p:sp>
        <p:nvSpPr>
          <p:cNvPr id="2029" name="Google Shape;2029;p303"/>
          <p:cNvSpPr txBox="1"/>
          <p:nvPr/>
        </p:nvSpPr>
        <p:spPr>
          <a:xfrm>
            <a:off x="8546994" y="3801059"/>
            <a:ext cx="306600" cy="93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dk1"/>
                </a:solidFill>
                <a:latin typeface="Helvetica Neue"/>
                <a:ea typeface="Helvetica Neue"/>
                <a:cs typeface="Helvetica Neue"/>
                <a:sym typeface="Helvetica Neue"/>
              </a:rPr>
              <a:t>-12%</a:t>
            </a:r>
            <a:endParaRPr sz="700" b="1" i="0" u="none" strike="noStrike" cap="none">
              <a:solidFill>
                <a:schemeClr val="dk1"/>
              </a:solidFill>
              <a:latin typeface="Helvetica Neue"/>
              <a:ea typeface="Helvetica Neue"/>
              <a:cs typeface="Helvetica Neue"/>
              <a:sym typeface="Helvetica Neue"/>
            </a:endParaRPr>
          </a:p>
        </p:txBody>
      </p:sp>
      <p:sp>
        <p:nvSpPr>
          <p:cNvPr id="2030" name="Google Shape;2030;p303"/>
          <p:cNvSpPr txBox="1"/>
          <p:nvPr/>
        </p:nvSpPr>
        <p:spPr>
          <a:xfrm>
            <a:off x="8546994" y="3940703"/>
            <a:ext cx="306600" cy="93600"/>
          </a:xfrm>
          <a:prstGeom prst="rect">
            <a:avLst/>
          </a:prstGeom>
          <a:noFill/>
          <a:ln w="9525" cap="flat" cmpd="sng">
            <a:solidFill>
              <a:schemeClr val="accent6"/>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accent6"/>
                </a:solidFill>
                <a:latin typeface="Helvetica Neue"/>
                <a:ea typeface="Helvetica Neue"/>
                <a:cs typeface="Helvetica Neue"/>
                <a:sym typeface="Helvetica Neue"/>
              </a:rPr>
              <a:t>-30%</a:t>
            </a:r>
            <a:endParaRPr sz="700" b="1" i="0" u="none" strike="noStrike" cap="none">
              <a:solidFill>
                <a:schemeClr val="accent6"/>
              </a:solidFill>
              <a:latin typeface="Helvetica Neue"/>
              <a:ea typeface="Helvetica Neue"/>
              <a:cs typeface="Helvetica Neue"/>
              <a:sym typeface="Helvetica Neue"/>
            </a:endParaRPr>
          </a:p>
        </p:txBody>
      </p:sp>
      <p:sp>
        <p:nvSpPr>
          <p:cNvPr id="2031" name="Google Shape;2031;p303"/>
          <p:cNvSpPr txBox="1"/>
          <p:nvPr/>
        </p:nvSpPr>
        <p:spPr>
          <a:xfrm>
            <a:off x="8546994" y="4080347"/>
            <a:ext cx="306600" cy="93600"/>
          </a:xfrm>
          <a:prstGeom prst="rect">
            <a:avLst/>
          </a:prstGeom>
          <a:noFill/>
          <a:ln w="9525" cap="flat" cmpd="sng">
            <a:solidFill>
              <a:schemeClr val="accent6"/>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accent6"/>
                </a:solidFill>
                <a:latin typeface="Helvetica Neue"/>
                <a:ea typeface="Helvetica Neue"/>
                <a:cs typeface="Helvetica Neue"/>
                <a:sym typeface="Helvetica Neue"/>
              </a:rPr>
              <a:t>-10%</a:t>
            </a:r>
            <a:endParaRPr sz="700" b="1" i="0" u="none" strike="noStrike" cap="none">
              <a:solidFill>
                <a:schemeClr val="accent6"/>
              </a:solidFill>
              <a:latin typeface="Helvetica Neue"/>
              <a:ea typeface="Helvetica Neue"/>
              <a:cs typeface="Helvetica Neue"/>
              <a:sym typeface="Helvetica Neue"/>
            </a:endParaRPr>
          </a:p>
        </p:txBody>
      </p:sp>
      <p:sp>
        <p:nvSpPr>
          <p:cNvPr id="2032" name="Google Shape;2032;p303"/>
          <p:cNvSpPr txBox="1"/>
          <p:nvPr/>
        </p:nvSpPr>
        <p:spPr>
          <a:xfrm>
            <a:off x="8546994" y="4219991"/>
            <a:ext cx="306600" cy="93600"/>
          </a:xfrm>
          <a:prstGeom prst="rect">
            <a:avLst/>
          </a:prstGeom>
          <a:noFill/>
          <a:ln w="9525" cap="flat" cmpd="sng">
            <a:solidFill>
              <a:schemeClr val="accent6"/>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accent6"/>
                </a:solidFill>
                <a:latin typeface="Helvetica Neue"/>
                <a:ea typeface="Helvetica Neue"/>
                <a:cs typeface="Helvetica Neue"/>
                <a:sym typeface="Helvetica Neue"/>
              </a:rPr>
              <a:t>+1%</a:t>
            </a:r>
            <a:endParaRPr sz="700" b="1" i="0" u="none" strike="noStrike" cap="none">
              <a:solidFill>
                <a:schemeClr val="accent6"/>
              </a:solidFill>
              <a:latin typeface="Helvetica Neue"/>
              <a:ea typeface="Helvetica Neue"/>
              <a:cs typeface="Helvetica Neue"/>
              <a:sym typeface="Helvetica Neue"/>
            </a:endParaRPr>
          </a:p>
        </p:txBody>
      </p:sp>
      <p:sp>
        <p:nvSpPr>
          <p:cNvPr id="2033" name="Google Shape;2033;p303"/>
          <p:cNvSpPr txBox="1"/>
          <p:nvPr/>
        </p:nvSpPr>
        <p:spPr>
          <a:xfrm>
            <a:off x="8546994" y="4359635"/>
            <a:ext cx="306600" cy="93600"/>
          </a:xfrm>
          <a:prstGeom prst="rect">
            <a:avLst/>
          </a:prstGeom>
          <a:noFill/>
          <a:ln w="9525" cap="flat" cmpd="sng">
            <a:solidFill>
              <a:schemeClr val="accent6"/>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accent6"/>
                </a:solidFill>
                <a:latin typeface="Helvetica Neue"/>
                <a:ea typeface="Helvetica Neue"/>
                <a:cs typeface="Helvetica Neue"/>
                <a:sym typeface="Helvetica Neue"/>
              </a:rPr>
              <a:t>-4%</a:t>
            </a:r>
            <a:endParaRPr sz="700" b="1" i="0" u="none" strike="noStrike" cap="none">
              <a:solidFill>
                <a:schemeClr val="accent6"/>
              </a:solidFill>
              <a:latin typeface="Helvetica Neue"/>
              <a:ea typeface="Helvetica Neue"/>
              <a:cs typeface="Helvetica Neue"/>
              <a:sym typeface="Helvetica Neue"/>
            </a:endParaRPr>
          </a:p>
        </p:txBody>
      </p:sp>
      <p:sp>
        <p:nvSpPr>
          <p:cNvPr id="2034" name="Google Shape;2034;p303"/>
          <p:cNvSpPr txBox="1"/>
          <p:nvPr/>
        </p:nvSpPr>
        <p:spPr>
          <a:xfrm>
            <a:off x="8546994" y="4499280"/>
            <a:ext cx="306600" cy="93600"/>
          </a:xfrm>
          <a:prstGeom prst="rect">
            <a:avLst/>
          </a:prstGeom>
          <a:noFill/>
          <a:ln w="9525" cap="flat" cmpd="sng">
            <a:solidFill>
              <a:schemeClr val="accent6"/>
            </a:solidFill>
            <a:prstDash val="solid"/>
            <a:round/>
            <a:headEnd type="none" w="sm" len="sm"/>
            <a:tailEnd type="none" w="sm" len="sm"/>
          </a:ln>
        </p:spPr>
        <p:txBody>
          <a:bodyPr spcFirstLastPara="1" wrap="square" lIns="0" tIns="68575" rIns="0" bIns="685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700" b="1" i="0" u="none" strike="noStrike" cap="none">
                <a:solidFill>
                  <a:schemeClr val="accent6"/>
                </a:solidFill>
                <a:latin typeface="Helvetica Neue"/>
                <a:ea typeface="Helvetica Neue"/>
                <a:cs typeface="Helvetica Neue"/>
                <a:sym typeface="Helvetica Neue"/>
              </a:rPr>
              <a:t>–</a:t>
            </a:r>
            <a:endParaRPr sz="700" b="1" i="0" u="none" strike="noStrike" cap="none">
              <a:solidFill>
                <a:schemeClr val="accent6"/>
              </a:solidFill>
              <a:latin typeface="Helvetica Neue"/>
              <a:ea typeface="Helvetica Neue"/>
              <a:cs typeface="Helvetica Neue"/>
              <a:sym typeface="Helvetica Neue"/>
            </a:endParaRPr>
          </a:p>
        </p:txBody>
      </p:sp>
      <p:sp>
        <p:nvSpPr>
          <p:cNvPr id="2035" name="Google Shape;2035;p303"/>
          <p:cNvSpPr/>
          <p:nvPr/>
        </p:nvSpPr>
        <p:spPr>
          <a:xfrm>
            <a:off x="6264248" y="4505276"/>
            <a:ext cx="108000" cy="108000"/>
          </a:xfrm>
          <a:prstGeom prst="rect">
            <a:avLst/>
          </a:prstGeom>
          <a:solidFill>
            <a:schemeClr val="l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Helvetica Neue"/>
              <a:ea typeface="Helvetica Neue"/>
              <a:cs typeface="Helvetica Neue"/>
              <a:sym typeface="Helvetica Neue"/>
            </a:endParaRPr>
          </a:p>
        </p:txBody>
      </p:sp>
      <p:sp>
        <p:nvSpPr>
          <p:cNvPr id="2036" name="Google Shape;2036;p303"/>
          <p:cNvSpPr txBox="1"/>
          <p:nvPr/>
        </p:nvSpPr>
        <p:spPr>
          <a:xfrm>
            <a:off x="6447113" y="4505423"/>
            <a:ext cx="987600" cy="107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000000"/>
                </a:solidFill>
                <a:latin typeface="Helvetica Neue"/>
                <a:ea typeface="Helvetica Neue"/>
                <a:cs typeface="Helvetica Neue"/>
                <a:sym typeface="Helvetica Neue"/>
              </a:rPr>
              <a:t>Ļoti uztrauc</a:t>
            </a:r>
            <a:endParaRPr sz="1000" b="0" i="0" u="none" strike="noStrike" cap="none">
              <a:solidFill>
                <a:srgbClr val="000000"/>
              </a:solidFill>
              <a:latin typeface="Arial"/>
              <a:ea typeface="Arial"/>
              <a:cs typeface="Arial"/>
              <a:sym typeface="Arial"/>
            </a:endParaRPr>
          </a:p>
        </p:txBody>
      </p:sp>
      <p:sp>
        <p:nvSpPr>
          <p:cNvPr id="2037" name="Google Shape;2037;p303"/>
          <p:cNvSpPr/>
          <p:nvPr/>
        </p:nvSpPr>
        <p:spPr>
          <a:xfrm>
            <a:off x="7032048" y="4505271"/>
            <a:ext cx="108000" cy="1080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Helvetica Neue"/>
              <a:ea typeface="Helvetica Neue"/>
              <a:cs typeface="Helvetica Neue"/>
              <a:sym typeface="Helvetica Neue"/>
            </a:endParaRPr>
          </a:p>
        </p:txBody>
      </p:sp>
      <p:sp>
        <p:nvSpPr>
          <p:cNvPr id="2038" name="Google Shape;2038;p303"/>
          <p:cNvSpPr txBox="1"/>
          <p:nvPr/>
        </p:nvSpPr>
        <p:spPr>
          <a:xfrm>
            <a:off x="7214901" y="4505423"/>
            <a:ext cx="685800" cy="107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000000"/>
                </a:solidFill>
                <a:latin typeface="Helvetica Neue"/>
                <a:ea typeface="Helvetica Neue"/>
                <a:cs typeface="Helvetica Neue"/>
                <a:sym typeface="Helvetica Neue"/>
              </a:rPr>
              <a:t>Ārkārtīgi uztrauc</a:t>
            </a:r>
            <a:endParaRPr sz="1000" b="0" i="0" u="none" strike="noStrike" cap="none">
              <a:solidFill>
                <a:srgbClr val="000000"/>
              </a:solidFill>
              <a:latin typeface="Arial"/>
              <a:ea typeface="Arial"/>
              <a:cs typeface="Arial"/>
              <a:sym typeface="Arial"/>
            </a:endParaRPr>
          </a:p>
        </p:txBody>
      </p:sp>
      <p:sp>
        <p:nvSpPr>
          <p:cNvPr id="2039" name="Google Shape;2039;p303"/>
          <p:cNvSpPr txBox="1"/>
          <p:nvPr/>
        </p:nvSpPr>
        <p:spPr>
          <a:xfrm>
            <a:off x="331800" y="188988"/>
            <a:ext cx="2481900" cy="161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dk1"/>
                </a:solidFill>
                <a:latin typeface="Helvetica Neue"/>
                <a:ea typeface="Helvetica Neue"/>
                <a:cs typeface="Helvetica Neue"/>
                <a:sym typeface="Helvetica Neue"/>
              </a:rPr>
              <a:t>Uzņēmējdarbības vide</a:t>
            </a:r>
            <a:endParaRPr/>
          </a:p>
        </p:txBody>
      </p:sp>
      <p:pic>
        <p:nvPicPr>
          <p:cNvPr id="2040" name="Google Shape;2040;p303"/>
          <p:cNvPicPr preferRelativeResize="0"/>
          <p:nvPr/>
        </p:nvPicPr>
        <p:blipFill rotWithShape="1">
          <a:blip r:embed="rId5">
            <a:alphaModFix/>
          </a:blip>
          <a:srcRect/>
          <a:stretch/>
        </p:blipFill>
        <p:spPr>
          <a:xfrm>
            <a:off x="5538788" y="436563"/>
            <a:ext cx="2444700" cy="1419300"/>
          </a:xfrm>
          <a:prstGeom prst="rect">
            <a:avLst/>
          </a:prstGeom>
          <a:noFill/>
          <a:ln>
            <a:noFill/>
          </a:ln>
        </p:spPr>
      </p:pic>
      <p:sp>
        <p:nvSpPr>
          <p:cNvPr id="2041" name="Google Shape;2041;p303"/>
          <p:cNvSpPr txBox="1"/>
          <p:nvPr/>
        </p:nvSpPr>
        <p:spPr>
          <a:xfrm>
            <a:off x="6037277" y="549275"/>
            <a:ext cx="237300" cy="95400"/>
          </a:xfrm>
          <a:prstGeom prst="rect">
            <a:avLst/>
          </a:prstGeom>
          <a:noFill/>
          <a:ln>
            <a:noFill/>
          </a:ln>
        </p:spPr>
        <p:txBody>
          <a:bodyPr spcFirstLastPara="1" wrap="square" lIns="14275" tIns="0" rIns="14275" bIns="0" anchor="ctr" anchorCtr="0">
            <a:noAutofit/>
          </a:bodyPr>
          <a:lstStyle/>
          <a:p>
            <a:pPr marL="0" marR="0" lvl="0" indent="0" algn="ctr" rtl="0">
              <a:lnSpc>
                <a:spcPct val="90000"/>
              </a:lnSpc>
              <a:spcBef>
                <a:spcPts val="0"/>
              </a:spcBef>
              <a:spcAft>
                <a:spcPts val="0"/>
              </a:spcAft>
              <a:buNone/>
            </a:pPr>
            <a:r>
              <a:rPr lang="en" sz="700" i="0" u="none" strike="noStrike" cap="none">
                <a:solidFill>
                  <a:schemeClr val="dk1"/>
                </a:solidFill>
                <a:latin typeface="Helvetica Neue"/>
                <a:ea typeface="Helvetica Neue"/>
                <a:cs typeface="Helvetica Neue"/>
                <a:sym typeface="Helvetica Neue"/>
              </a:rPr>
              <a:t>36%</a:t>
            </a:r>
            <a:endParaRPr sz="700" i="0" u="none" strike="noStrike" cap="none">
              <a:solidFill>
                <a:schemeClr val="dk1"/>
              </a:solidFill>
              <a:latin typeface="Helvetica Neue"/>
              <a:ea typeface="Helvetica Neue"/>
              <a:cs typeface="Helvetica Neue"/>
              <a:sym typeface="Helvetica Neue"/>
            </a:endParaRPr>
          </a:p>
        </p:txBody>
      </p:sp>
      <p:sp>
        <p:nvSpPr>
          <p:cNvPr id="2042" name="Google Shape;2042;p303"/>
          <p:cNvSpPr txBox="1"/>
          <p:nvPr/>
        </p:nvSpPr>
        <p:spPr>
          <a:xfrm>
            <a:off x="7177102" y="549275"/>
            <a:ext cx="237300" cy="95400"/>
          </a:xfrm>
          <a:prstGeom prst="rect">
            <a:avLst/>
          </a:prstGeom>
          <a:noFill/>
          <a:ln>
            <a:noFill/>
          </a:ln>
        </p:spPr>
        <p:txBody>
          <a:bodyPr spcFirstLastPara="1" wrap="square" lIns="14275" tIns="0" rIns="14275" bIns="0" anchor="ctr" anchorCtr="0">
            <a:noAutofit/>
          </a:bodyPr>
          <a:lstStyle/>
          <a:p>
            <a:pPr marL="0" marR="0" lvl="0" indent="0" algn="ctr" rtl="0">
              <a:lnSpc>
                <a:spcPct val="90000"/>
              </a:lnSpc>
              <a:spcBef>
                <a:spcPts val="0"/>
              </a:spcBef>
              <a:spcAft>
                <a:spcPts val="0"/>
              </a:spcAft>
              <a:buNone/>
            </a:pPr>
            <a:r>
              <a:rPr lang="en" sz="700" i="0" u="none" strike="noStrike" cap="none">
                <a:solidFill>
                  <a:schemeClr val="lt1"/>
                </a:solidFill>
                <a:latin typeface="Helvetica Neue"/>
                <a:ea typeface="Helvetica Neue"/>
                <a:cs typeface="Helvetica Neue"/>
                <a:sym typeface="Helvetica Neue"/>
              </a:rPr>
              <a:t>43%</a:t>
            </a:r>
            <a:endParaRPr sz="700" i="0" u="none" strike="noStrike" cap="none">
              <a:solidFill>
                <a:schemeClr val="lt1"/>
              </a:solidFill>
              <a:latin typeface="Helvetica Neue"/>
              <a:ea typeface="Helvetica Neue"/>
              <a:cs typeface="Helvetica Neue"/>
              <a:sym typeface="Helvetica Neue"/>
            </a:endParaRPr>
          </a:p>
        </p:txBody>
      </p:sp>
      <p:sp>
        <p:nvSpPr>
          <p:cNvPr id="2043" name="Google Shape;2043;p303"/>
          <p:cNvSpPr txBox="1"/>
          <p:nvPr/>
        </p:nvSpPr>
        <p:spPr>
          <a:xfrm>
            <a:off x="5964252" y="706450"/>
            <a:ext cx="237300" cy="95400"/>
          </a:xfrm>
          <a:prstGeom prst="rect">
            <a:avLst/>
          </a:prstGeom>
          <a:noFill/>
          <a:ln>
            <a:noFill/>
          </a:ln>
        </p:spPr>
        <p:txBody>
          <a:bodyPr spcFirstLastPara="1" wrap="square" lIns="14275" tIns="0" rIns="14275" bIns="0" anchor="ctr" anchorCtr="0">
            <a:noAutofit/>
          </a:bodyPr>
          <a:lstStyle/>
          <a:p>
            <a:pPr marL="0" marR="0" lvl="0" indent="0" algn="ctr" rtl="0">
              <a:lnSpc>
                <a:spcPct val="90000"/>
              </a:lnSpc>
              <a:spcBef>
                <a:spcPts val="0"/>
              </a:spcBef>
              <a:spcAft>
                <a:spcPts val="0"/>
              </a:spcAft>
              <a:buNone/>
            </a:pPr>
            <a:r>
              <a:rPr lang="en" sz="700" i="0" u="none" strike="noStrike" cap="none">
                <a:solidFill>
                  <a:schemeClr val="dk1"/>
                </a:solidFill>
                <a:latin typeface="Helvetica Neue"/>
                <a:ea typeface="Helvetica Neue"/>
                <a:cs typeface="Helvetica Neue"/>
                <a:sym typeface="Helvetica Neue"/>
              </a:rPr>
              <a:t>31%</a:t>
            </a:r>
            <a:endParaRPr sz="700" i="0" u="none" strike="noStrike" cap="none">
              <a:solidFill>
                <a:schemeClr val="dk1"/>
              </a:solidFill>
              <a:latin typeface="Helvetica Neue"/>
              <a:ea typeface="Helvetica Neue"/>
              <a:cs typeface="Helvetica Neue"/>
              <a:sym typeface="Helvetica Neue"/>
            </a:endParaRPr>
          </a:p>
        </p:txBody>
      </p:sp>
      <p:sp>
        <p:nvSpPr>
          <p:cNvPr id="2044" name="Google Shape;2044;p303"/>
          <p:cNvSpPr txBox="1"/>
          <p:nvPr/>
        </p:nvSpPr>
        <p:spPr>
          <a:xfrm>
            <a:off x="6729426" y="706450"/>
            <a:ext cx="237300" cy="95400"/>
          </a:xfrm>
          <a:prstGeom prst="rect">
            <a:avLst/>
          </a:prstGeom>
          <a:noFill/>
          <a:ln>
            <a:noFill/>
          </a:ln>
        </p:spPr>
        <p:txBody>
          <a:bodyPr spcFirstLastPara="1" wrap="square" lIns="14275" tIns="0" rIns="14275" bIns="0" anchor="ctr" anchorCtr="0">
            <a:noAutofit/>
          </a:bodyPr>
          <a:lstStyle/>
          <a:p>
            <a:pPr marL="0" marR="0" lvl="0" indent="0" algn="ctr" rtl="0">
              <a:lnSpc>
                <a:spcPct val="90000"/>
              </a:lnSpc>
              <a:spcBef>
                <a:spcPts val="0"/>
              </a:spcBef>
              <a:spcAft>
                <a:spcPts val="0"/>
              </a:spcAft>
              <a:buNone/>
            </a:pPr>
            <a:r>
              <a:rPr lang="en" sz="700" i="0" u="none" strike="noStrike" cap="none">
                <a:solidFill>
                  <a:schemeClr val="lt1"/>
                </a:solidFill>
                <a:latin typeface="Helvetica Neue"/>
                <a:ea typeface="Helvetica Neue"/>
                <a:cs typeface="Helvetica Neue"/>
                <a:sym typeface="Helvetica Neue"/>
              </a:rPr>
              <a:t>22%</a:t>
            </a:r>
            <a:endParaRPr sz="700" i="0" u="none" strike="noStrike" cap="none">
              <a:solidFill>
                <a:schemeClr val="lt1"/>
              </a:solidFill>
              <a:latin typeface="Helvetica Neue"/>
              <a:ea typeface="Helvetica Neue"/>
              <a:cs typeface="Helvetica Neue"/>
              <a:sym typeface="Helvetica Neue"/>
            </a:endParaRPr>
          </a:p>
        </p:txBody>
      </p:sp>
      <p:sp>
        <p:nvSpPr>
          <p:cNvPr id="2045" name="Google Shape;2045;p303"/>
          <p:cNvSpPr txBox="1"/>
          <p:nvPr/>
        </p:nvSpPr>
        <p:spPr>
          <a:xfrm>
            <a:off x="5964251" y="863600"/>
            <a:ext cx="237300" cy="95400"/>
          </a:xfrm>
          <a:prstGeom prst="rect">
            <a:avLst/>
          </a:prstGeom>
          <a:noFill/>
          <a:ln>
            <a:noFill/>
          </a:ln>
        </p:spPr>
        <p:txBody>
          <a:bodyPr spcFirstLastPara="1" wrap="square" lIns="14275" tIns="0" rIns="14275" bIns="0" anchor="ctr" anchorCtr="0">
            <a:noAutofit/>
          </a:bodyPr>
          <a:lstStyle/>
          <a:p>
            <a:pPr marL="0" marR="0" lvl="0" indent="0" algn="ctr" rtl="0">
              <a:lnSpc>
                <a:spcPct val="90000"/>
              </a:lnSpc>
              <a:spcBef>
                <a:spcPts val="0"/>
              </a:spcBef>
              <a:spcAft>
                <a:spcPts val="0"/>
              </a:spcAft>
              <a:buNone/>
            </a:pPr>
            <a:r>
              <a:rPr lang="en" sz="700" i="0" u="none" strike="noStrike" cap="none">
                <a:solidFill>
                  <a:schemeClr val="dk1"/>
                </a:solidFill>
                <a:latin typeface="Helvetica Neue"/>
                <a:ea typeface="Helvetica Neue"/>
                <a:cs typeface="Helvetica Neue"/>
                <a:sym typeface="Helvetica Neue"/>
              </a:rPr>
              <a:t>31%</a:t>
            </a:r>
            <a:endParaRPr sz="700" i="0" u="none" strike="noStrike" cap="none">
              <a:solidFill>
                <a:schemeClr val="dk1"/>
              </a:solidFill>
              <a:latin typeface="Helvetica Neue"/>
              <a:ea typeface="Helvetica Neue"/>
              <a:cs typeface="Helvetica Neue"/>
              <a:sym typeface="Helvetica Neue"/>
            </a:endParaRPr>
          </a:p>
        </p:txBody>
      </p:sp>
      <p:sp>
        <p:nvSpPr>
          <p:cNvPr id="2046" name="Google Shape;2046;p303"/>
          <p:cNvSpPr txBox="1"/>
          <p:nvPr/>
        </p:nvSpPr>
        <p:spPr>
          <a:xfrm>
            <a:off x="6657975" y="863600"/>
            <a:ext cx="237300" cy="95400"/>
          </a:xfrm>
          <a:prstGeom prst="rect">
            <a:avLst/>
          </a:prstGeom>
          <a:noFill/>
          <a:ln>
            <a:noFill/>
          </a:ln>
        </p:spPr>
        <p:txBody>
          <a:bodyPr spcFirstLastPara="1" wrap="square" lIns="14275" tIns="0" rIns="14275" bIns="0" anchor="ctr" anchorCtr="0">
            <a:noAutofit/>
          </a:bodyPr>
          <a:lstStyle/>
          <a:p>
            <a:pPr marL="0" marR="0" lvl="0" indent="0" algn="ctr" rtl="0">
              <a:lnSpc>
                <a:spcPct val="90000"/>
              </a:lnSpc>
              <a:spcBef>
                <a:spcPts val="0"/>
              </a:spcBef>
              <a:spcAft>
                <a:spcPts val="0"/>
              </a:spcAft>
              <a:buNone/>
            </a:pPr>
            <a:r>
              <a:rPr lang="en" sz="700" i="0" u="none" strike="noStrike" cap="none">
                <a:solidFill>
                  <a:schemeClr val="lt1"/>
                </a:solidFill>
                <a:latin typeface="Helvetica Neue"/>
                <a:ea typeface="Helvetica Neue"/>
                <a:cs typeface="Helvetica Neue"/>
                <a:sym typeface="Helvetica Neue"/>
              </a:rPr>
              <a:t>17%</a:t>
            </a:r>
            <a:endParaRPr sz="700" i="0" u="none" strike="noStrike" cap="none">
              <a:solidFill>
                <a:schemeClr val="lt1"/>
              </a:solidFill>
              <a:latin typeface="Helvetica Neue"/>
              <a:ea typeface="Helvetica Neue"/>
              <a:cs typeface="Helvetica Neue"/>
              <a:sym typeface="Helvetica Neue"/>
            </a:endParaRPr>
          </a:p>
        </p:txBody>
      </p:sp>
      <p:sp>
        <p:nvSpPr>
          <p:cNvPr id="2047" name="Google Shape;2047;p303"/>
          <p:cNvSpPr txBox="1"/>
          <p:nvPr/>
        </p:nvSpPr>
        <p:spPr>
          <a:xfrm>
            <a:off x="5964251" y="1019175"/>
            <a:ext cx="225300" cy="95400"/>
          </a:xfrm>
          <a:prstGeom prst="rect">
            <a:avLst/>
          </a:prstGeom>
          <a:noFill/>
          <a:ln>
            <a:noFill/>
          </a:ln>
        </p:spPr>
        <p:txBody>
          <a:bodyPr spcFirstLastPara="1" wrap="square" lIns="14275" tIns="0" rIns="14275" bIns="0" anchor="ctr" anchorCtr="0">
            <a:noAutofit/>
          </a:bodyPr>
          <a:lstStyle/>
          <a:p>
            <a:pPr marL="0" marR="0" lvl="0" indent="0" algn="ctr" rtl="0">
              <a:lnSpc>
                <a:spcPct val="90000"/>
              </a:lnSpc>
              <a:spcBef>
                <a:spcPts val="0"/>
              </a:spcBef>
              <a:spcAft>
                <a:spcPts val="0"/>
              </a:spcAft>
              <a:buNone/>
            </a:pPr>
            <a:r>
              <a:rPr lang="en" sz="700" i="0" u="none" strike="noStrike" cap="none">
                <a:solidFill>
                  <a:schemeClr val="dk1"/>
                </a:solidFill>
                <a:latin typeface="Helvetica Neue"/>
                <a:ea typeface="Helvetica Neue"/>
                <a:cs typeface="Helvetica Neue"/>
                <a:sym typeface="Helvetica Neue"/>
              </a:rPr>
              <a:t>31%</a:t>
            </a:r>
            <a:endParaRPr sz="700" i="0" u="none" strike="noStrike" cap="none">
              <a:solidFill>
                <a:schemeClr val="dk1"/>
              </a:solidFill>
              <a:latin typeface="Helvetica Neue"/>
              <a:ea typeface="Helvetica Neue"/>
              <a:cs typeface="Helvetica Neue"/>
              <a:sym typeface="Helvetica Neue"/>
            </a:endParaRPr>
          </a:p>
        </p:txBody>
      </p:sp>
      <p:sp>
        <p:nvSpPr>
          <p:cNvPr id="2048" name="Google Shape;2048;p303"/>
          <p:cNvSpPr txBox="1"/>
          <p:nvPr/>
        </p:nvSpPr>
        <p:spPr>
          <a:xfrm>
            <a:off x="6520626" y="1019175"/>
            <a:ext cx="175500" cy="95400"/>
          </a:xfrm>
          <a:prstGeom prst="rect">
            <a:avLst/>
          </a:prstGeom>
          <a:noFill/>
          <a:ln>
            <a:noFill/>
          </a:ln>
        </p:spPr>
        <p:txBody>
          <a:bodyPr spcFirstLastPara="1" wrap="square" lIns="14275" tIns="0" rIns="14275" bIns="0" anchor="ctr" anchorCtr="0">
            <a:noAutofit/>
          </a:bodyPr>
          <a:lstStyle/>
          <a:p>
            <a:pPr marL="0" marR="0" lvl="0" indent="0" algn="ctr" rtl="0">
              <a:lnSpc>
                <a:spcPct val="90000"/>
              </a:lnSpc>
              <a:spcBef>
                <a:spcPts val="0"/>
              </a:spcBef>
              <a:spcAft>
                <a:spcPts val="0"/>
              </a:spcAft>
              <a:buNone/>
            </a:pPr>
            <a:r>
              <a:rPr lang="en" sz="700" i="0" u="none" strike="noStrike" cap="none">
                <a:solidFill>
                  <a:schemeClr val="lt1"/>
                </a:solidFill>
                <a:latin typeface="Helvetica Neue"/>
                <a:ea typeface="Helvetica Neue"/>
                <a:cs typeface="Helvetica Neue"/>
                <a:sym typeface="Helvetica Neue"/>
              </a:rPr>
              <a:t>7%</a:t>
            </a:r>
            <a:endParaRPr sz="700" i="0" u="none" strike="noStrike" cap="none">
              <a:solidFill>
                <a:schemeClr val="lt1"/>
              </a:solidFill>
              <a:latin typeface="Helvetica Neue"/>
              <a:ea typeface="Helvetica Neue"/>
              <a:cs typeface="Helvetica Neue"/>
              <a:sym typeface="Helvetica Neue"/>
            </a:endParaRPr>
          </a:p>
        </p:txBody>
      </p:sp>
      <p:sp>
        <p:nvSpPr>
          <p:cNvPr id="2049" name="Google Shape;2049;p303"/>
          <p:cNvSpPr txBox="1"/>
          <p:nvPr/>
        </p:nvSpPr>
        <p:spPr>
          <a:xfrm>
            <a:off x="5821376" y="1176350"/>
            <a:ext cx="225300" cy="95400"/>
          </a:xfrm>
          <a:prstGeom prst="rect">
            <a:avLst/>
          </a:prstGeom>
          <a:noFill/>
          <a:ln>
            <a:noFill/>
          </a:ln>
        </p:spPr>
        <p:txBody>
          <a:bodyPr spcFirstLastPara="1" wrap="square" lIns="14275" tIns="0" rIns="14275" bIns="0" anchor="ctr" anchorCtr="0">
            <a:noAutofit/>
          </a:bodyPr>
          <a:lstStyle/>
          <a:p>
            <a:pPr marL="0" marR="0" lvl="0" indent="0" algn="ctr" rtl="0">
              <a:lnSpc>
                <a:spcPct val="90000"/>
              </a:lnSpc>
              <a:spcBef>
                <a:spcPts val="0"/>
              </a:spcBef>
              <a:spcAft>
                <a:spcPts val="0"/>
              </a:spcAft>
              <a:buNone/>
            </a:pPr>
            <a:r>
              <a:rPr lang="en" sz="700" i="0" u="none" strike="noStrike" cap="none">
                <a:solidFill>
                  <a:schemeClr val="dk1"/>
                </a:solidFill>
                <a:latin typeface="Helvetica Neue"/>
                <a:ea typeface="Helvetica Neue"/>
                <a:cs typeface="Helvetica Neue"/>
                <a:sym typeface="Helvetica Neue"/>
              </a:rPr>
              <a:t>21%</a:t>
            </a:r>
            <a:endParaRPr sz="700" i="0" u="none" strike="noStrike" cap="none">
              <a:solidFill>
                <a:schemeClr val="dk1"/>
              </a:solidFill>
              <a:latin typeface="Helvetica Neue"/>
              <a:ea typeface="Helvetica Neue"/>
              <a:cs typeface="Helvetica Neue"/>
              <a:sym typeface="Helvetica Neue"/>
            </a:endParaRPr>
          </a:p>
        </p:txBody>
      </p:sp>
      <p:sp>
        <p:nvSpPr>
          <p:cNvPr id="2050" name="Google Shape;2050;p303"/>
          <p:cNvSpPr txBox="1"/>
          <p:nvPr/>
        </p:nvSpPr>
        <p:spPr>
          <a:xfrm>
            <a:off x="6340475" y="1176350"/>
            <a:ext cx="225300" cy="95400"/>
          </a:xfrm>
          <a:prstGeom prst="rect">
            <a:avLst/>
          </a:prstGeom>
          <a:noFill/>
          <a:ln>
            <a:noFill/>
          </a:ln>
        </p:spPr>
        <p:txBody>
          <a:bodyPr spcFirstLastPara="1" wrap="square" lIns="14275" tIns="0" rIns="14275" bIns="0" anchor="ctr" anchorCtr="0">
            <a:noAutofit/>
          </a:bodyPr>
          <a:lstStyle/>
          <a:p>
            <a:pPr marL="0" marR="0" lvl="0" indent="0" algn="ctr" rtl="0">
              <a:lnSpc>
                <a:spcPct val="90000"/>
              </a:lnSpc>
              <a:spcBef>
                <a:spcPts val="0"/>
              </a:spcBef>
              <a:spcAft>
                <a:spcPts val="0"/>
              </a:spcAft>
              <a:buNone/>
            </a:pPr>
            <a:r>
              <a:rPr lang="en" sz="700" i="0" u="none" strike="noStrike" cap="none">
                <a:solidFill>
                  <a:schemeClr val="lt1"/>
                </a:solidFill>
                <a:latin typeface="Helvetica Neue"/>
                <a:ea typeface="Helvetica Neue"/>
                <a:cs typeface="Helvetica Neue"/>
                <a:sym typeface="Helvetica Neue"/>
              </a:rPr>
              <a:t>15%</a:t>
            </a:r>
            <a:endParaRPr sz="700" i="0" u="none" strike="noStrike" cap="none">
              <a:solidFill>
                <a:schemeClr val="lt1"/>
              </a:solidFill>
              <a:latin typeface="Helvetica Neue"/>
              <a:ea typeface="Helvetica Neue"/>
              <a:cs typeface="Helvetica Neue"/>
              <a:sym typeface="Helvetica Neue"/>
            </a:endParaRPr>
          </a:p>
        </p:txBody>
      </p:sp>
      <p:sp>
        <p:nvSpPr>
          <p:cNvPr id="2051" name="Google Shape;2051;p303"/>
          <p:cNvSpPr txBox="1"/>
          <p:nvPr/>
        </p:nvSpPr>
        <p:spPr>
          <a:xfrm>
            <a:off x="5849951" y="1333500"/>
            <a:ext cx="225300" cy="95400"/>
          </a:xfrm>
          <a:prstGeom prst="rect">
            <a:avLst/>
          </a:prstGeom>
          <a:noFill/>
          <a:ln>
            <a:noFill/>
          </a:ln>
        </p:spPr>
        <p:txBody>
          <a:bodyPr spcFirstLastPara="1" wrap="square" lIns="14275" tIns="0" rIns="14275" bIns="0" anchor="ctr" anchorCtr="0">
            <a:noAutofit/>
          </a:bodyPr>
          <a:lstStyle/>
          <a:p>
            <a:pPr marL="0" marR="0" lvl="0" indent="0" algn="ctr" rtl="0">
              <a:lnSpc>
                <a:spcPct val="90000"/>
              </a:lnSpc>
              <a:spcBef>
                <a:spcPts val="0"/>
              </a:spcBef>
              <a:spcAft>
                <a:spcPts val="0"/>
              </a:spcAft>
              <a:buNone/>
            </a:pPr>
            <a:r>
              <a:rPr lang="en" sz="700" i="0" u="none" strike="noStrike" cap="none">
                <a:solidFill>
                  <a:schemeClr val="dk1"/>
                </a:solidFill>
                <a:latin typeface="Helvetica Neue"/>
                <a:ea typeface="Helvetica Neue"/>
                <a:cs typeface="Helvetica Neue"/>
                <a:sym typeface="Helvetica Neue"/>
              </a:rPr>
              <a:t>23%</a:t>
            </a:r>
            <a:endParaRPr sz="700" i="0" u="none" strike="noStrike" cap="none">
              <a:solidFill>
                <a:schemeClr val="dk1"/>
              </a:solidFill>
              <a:latin typeface="Helvetica Neue"/>
              <a:ea typeface="Helvetica Neue"/>
              <a:cs typeface="Helvetica Neue"/>
              <a:sym typeface="Helvetica Neue"/>
            </a:endParaRPr>
          </a:p>
        </p:txBody>
      </p:sp>
      <p:sp>
        <p:nvSpPr>
          <p:cNvPr id="2052" name="Google Shape;2052;p303"/>
          <p:cNvSpPr txBox="1"/>
          <p:nvPr/>
        </p:nvSpPr>
        <p:spPr>
          <a:xfrm>
            <a:off x="6354776" y="1333500"/>
            <a:ext cx="225300" cy="95400"/>
          </a:xfrm>
          <a:prstGeom prst="rect">
            <a:avLst/>
          </a:prstGeom>
          <a:noFill/>
          <a:ln>
            <a:noFill/>
          </a:ln>
        </p:spPr>
        <p:txBody>
          <a:bodyPr spcFirstLastPara="1" wrap="square" lIns="14275" tIns="0" rIns="14275" bIns="0" anchor="ctr" anchorCtr="0">
            <a:noAutofit/>
          </a:bodyPr>
          <a:lstStyle/>
          <a:p>
            <a:pPr marL="0" marR="0" lvl="0" indent="0" algn="ctr" rtl="0">
              <a:lnSpc>
                <a:spcPct val="90000"/>
              </a:lnSpc>
              <a:spcBef>
                <a:spcPts val="0"/>
              </a:spcBef>
              <a:spcAft>
                <a:spcPts val="0"/>
              </a:spcAft>
              <a:buNone/>
            </a:pPr>
            <a:r>
              <a:rPr lang="en" sz="700" i="0" u="none" strike="noStrike" cap="none">
                <a:solidFill>
                  <a:schemeClr val="lt1"/>
                </a:solidFill>
                <a:latin typeface="Helvetica Neue"/>
                <a:ea typeface="Helvetica Neue"/>
                <a:cs typeface="Helvetica Neue"/>
                <a:sym typeface="Helvetica Neue"/>
              </a:rPr>
              <a:t>12%</a:t>
            </a:r>
            <a:endParaRPr sz="700" i="0" u="none" strike="noStrike" cap="none">
              <a:solidFill>
                <a:schemeClr val="lt1"/>
              </a:solidFill>
              <a:latin typeface="Helvetica Neue"/>
              <a:ea typeface="Helvetica Neue"/>
              <a:cs typeface="Helvetica Neue"/>
              <a:sym typeface="Helvetica Neue"/>
            </a:endParaRPr>
          </a:p>
        </p:txBody>
      </p:sp>
      <p:sp>
        <p:nvSpPr>
          <p:cNvPr id="2053" name="Google Shape;2053;p303"/>
          <p:cNvSpPr txBox="1"/>
          <p:nvPr/>
        </p:nvSpPr>
        <p:spPr>
          <a:xfrm>
            <a:off x="5691201" y="1490675"/>
            <a:ext cx="225300" cy="95400"/>
          </a:xfrm>
          <a:prstGeom prst="rect">
            <a:avLst/>
          </a:prstGeom>
          <a:noFill/>
          <a:ln>
            <a:noFill/>
          </a:ln>
        </p:spPr>
        <p:txBody>
          <a:bodyPr spcFirstLastPara="1" wrap="square" lIns="14275" tIns="0" rIns="14275" bIns="0" anchor="ctr" anchorCtr="0">
            <a:noAutofit/>
          </a:bodyPr>
          <a:lstStyle/>
          <a:p>
            <a:pPr marL="0" marR="0" lvl="0" indent="0" algn="ctr" rtl="0">
              <a:lnSpc>
                <a:spcPct val="90000"/>
              </a:lnSpc>
              <a:spcBef>
                <a:spcPts val="0"/>
              </a:spcBef>
              <a:spcAft>
                <a:spcPts val="0"/>
              </a:spcAft>
              <a:buNone/>
            </a:pPr>
            <a:r>
              <a:rPr lang="en" sz="700" i="0" u="none" strike="noStrike" cap="none">
                <a:solidFill>
                  <a:schemeClr val="dk1"/>
                </a:solidFill>
                <a:latin typeface="Helvetica Neue"/>
                <a:ea typeface="Helvetica Neue"/>
                <a:cs typeface="Helvetica Neue"/>
                <a:sym typeface="Helvetica Neue"/>
              </a:rPr>
              <a:t>12%</a:t>
            </a:r>
            <a:endParaRPr sz="700" i="0" u="none" strike="noStrike" cap="none">
              <a:solidFill>
                <a:schemeClr val="dk1"/>
              </a:solidFill>
              <a:latin typeface="Helvetica Neue"/>
              <a:ea typeface="Helvetica Neue"/>
              <a:cs typeface="Helvetica Neue"/>
              <a:sym typeface="Helvetica Neue"/>
            </a:endParaRPr>
          </a:p>
        </p:txBody>
      </p:sp>
      <p:sp>
        <p:nvSpPr>
          <p:cNvPr id="2054" name="Google Shape;2054;p303"/>
          <p:cNvSpPr txBox="1"/>
          <p:nvPr/>
        </p:nvSpPr>
        <p:spPr>
          <a:xfrm>
            <a:off x="5975350" y="1490675"/>
            <a:ext cx="175500" cy="95400"/>
          </a:xfrm>
          <a:prstGeom prst="rect">
            <a:avLst/>
          </a:prstGeom>
          <a:noFill/>
          <a:ln>
            <a:noFill/>
          </a:ln>
        </p:spPr>
        <p:txBody>
          <a:bodyPr spcFirstLastPara="1" wrap="square" lIns="14275" tIns="0" rIns="14275" bIns="0" anchor="ctr" anchorCtr="0">
            <a:noAutofit/>
          </a:bodyPr>
          <a:lstStyle/>
          <a:p>
            <a:pPr marL="0" marR="0" lvl="0" indent="0" algn="ctr" rtl="0">
              <a:lnSpc>
                <a:spcPct val="90000"/>
              </a:lnSpc>
              <a:spcBef>
                <a:spcPts val="0"/>
              </a:spcBef>
              <a:spcAft>
                <a:spcPts val="0"/>
              </a:spcAft>
              <a:buNone/>
            </a:pPr>
            <a:r>
              <a:rPr lang="en" sz="700" i="0" u="none" strike="noStrike" cap="none">
                <a:solidFill>
                  <a:schemeClr val="lt1"/>
                </a:solidFill>
                <a:latin typeface="Helvetica Neue"/>
                <a:ea typeface="Helvetica Neue"/>
                <a:cs typeface="Helvetica Neue"/>
                <a:sym typeface="Helvetica Neue"/>
              </a:rPr>
              <a:t>6%</a:t>
            </a:r>
            <a:endParaRPr sz="700" i="0" u="none" strike="noStrike" cap="none">
              <a:solidFill>
                <a:schemeClr val="lt1"/>
              </a:solidFill>
              <a:latin typeface="Helvetica Neue"/>
              <a:ea typeface="Helvetica Neue"/>
              <a:cs typeface="Helvetica Neue"/>
              <a:sym typeface="Helvetica Neue"/>
            </a:endParaRPr>
          </a:p>
        </p:txBody>
      </p:sp>
      <p:sp>
        <p:nvSpPr>
          <p:cNvPr id="2055" name="Google Shape;2055;p303"/>
          <p:cNvSpPr txBox="1"/>
          <p:nvPr/>
        </p:nvSpPr>
        <p:spPr>
          <a:xfrm>
            <a:off x="5625276" y="1646250"/>
            <a:ext cx="175500" cy="95400"/>
          </a:xfrm>
          <a:prstGeom prst="rect">
            <a:avLst/>
          </a:prstGeom>
          <a:noFill/>
          <a:ln>
            <a:noFill/>
          </a:ln>
        </p:spPr>
        <p:txBody>
          <a:bodyPr spcFirstLastPara="1" wrap="square" lIns="14275" tIns="0" rIns="14275" bIns="0" anchor="ctr" anchorCtr="0">
            <a:noAutofit/>
          </a:bodyPr>
          <a:lstStyle/>
          <a:p>
            <a:pPr marL="0" marR="0" lvl="0" indent="0" algn="ctr" rtl="0">
              <a:lnSpc>
                <a:spcPct val="90000"/>
              </a:lnSpc>
              <a:spcBef>
                <a:spcPts val="0"/>
              </a:spcBef>
              <a:spcAft>
                <a:spcPts val="0"/>
              </a:spcAft>
              <a:buNone/>
            </a:pPr>
            <a:r>
              <a:rPr lang="en" sz="700" i="0" u="none" strike="noStrike" cap="none">
                <a:solidFill>
                  <a:schemeClr val="dk1"/>
                </a:solidFill>
                <a:latin typeface="Helvetica Neue"/>
                <a:ea typeface="Helvetica Neue"/>
                <a:cs typeface="Helvetica Neue"/>
                <a:sym typeface="Helvetica Neue"/>
              </a:rPr>
              <a:t>7%</a:t>
            </a:r>
            <a:endParaRPr sz="700" i="0" u="none" strike="noStrike" cap="none">
              <a:solidFill>
                <a:schemeClr val="dk1"/>
              </a:solidFill>
              <a:latin typeface="Helvetica Neue"/>
              <a:ea typeface="Helvetica Neue"/>
              <a:cs typeface="Helvetica Neue"/>
              <a:sym typeface="Helvetica Neue"/>
            </a:endParaRPr>
          </a:p>
        </p:txBody>
      </p:sp>
      <p:sp>
        <p:nvSpPr>
          <p:cNvPr id="2056" name="Google Shape;2056;p303"/>
          <p:cNvSpPr txBox="1"/>
          <p:nvPr/>
        </p:nvSpPr>
        <p:spPr>
          <a:xfrm>
            <a:off x="5845175" y="1646250"/>
            <a:ext cx="175500" cy="95400"/>
          </a:xfrm>
          <a:prstGeom prst="rect">
            <a:avLst/>
          </a:prstGeom>
          <a:noFill/>
          <a:ln>
            <a:noFill/>
          </a:ln>
        </p:spPr>
        <p:txBody>
          <a:bodyPr spcFirstLastPara="1" wrap="square" lIns="14275" tIns="0" rIns="14275" bIns="0" anchor="ctr" anchorCtr="0">
            <a:noAutofit/>
          </a:bodyPr>
          <a:lstStyle/>
          <a:p>
            <a:pPr marL="0" marR="0" lvl="0" indent="0" algn="ctr" rtl="0">
              <a:lnSpc>
                <a:spcPct val="90000"/>
              </a:lnSpc>
              <a:spcBef>
                <a:spcPts val="0"/>
              </a:spcBef>
              <a:spcAft>
                <a:spcPts val="0"/>
              </a:spcAft>
              <a:buNone/>
            </a:pPr>
            <a:r>
              <a:rPr lang="en" sz="700" i="0" u="none" strike="noStrike" cap="none">
                <a:solidFill>
                  <a:schemeClr val="lt1"/>
                </a:solidFill>
                <a:latin typeface="Helvetica Neue"/>
                <a:ea typeface="Helvetica Neue"/>
                <a:cs typeface="Helvetica Neue"/>
                <a:sym typeface="Helvetica Neue"/>
              </a:rPr>
              <a:t>7%</a:t>
            </a:r>
            <a:endParaRPr sz="700" i="0" u="none" strike="noStrike" cap="none">
              <a:solidFill>
                <a:schemeClr val="lt1"/>
              </a:solidFill>
              <a:latin typeface="Helvetica Neue"/>
              <a:ea typeface="Helvetica Neue"/>
              <a:cs typeface="Helvetica Neue"/>
              <a:sym typeface="Helvetica Neue"/>
            </a:endParaRPr>
          </a:p>
        </p:txBody>
      </p:sp>
      <p:cxnSp>
        <p:nvCxnSpPr>
          <p:cNvPr id="2057" name="Google Shape;2057;p303"/>
          <p:cNvCxnSpPr/>
          <p:nvPr/>
        </p:nvCxnSpPr>
        <p:spPr>
          <a:xfrm>
            <a:off x="3854449" y="1954213"/>
            <a:ext cx="4046400" cy="1500"/>
          </a:xfrm>
          <a:prstGeom prst="straightConnector1">
            <a:avLst/>
          </a:prstGeom>
          <a:noFill/>
          <a:ln w="9525" cap="flat" cmpd="sng">
            <a:solidFill>
              <a:schemeClr val="dk1"/>
            </a:solidFill>
            <a:prstDash val="solid"/>
            <a:round/>
            <a:headEnd type="none" w="sm" len="sm"/>
            <a:tailEnd type="none" w="sm" len="sm"/>
          </a:ln>
        </p:spPr>
      </p:cxnSp>
      <p:pic>
        <p:nvPicPr>
          <p:cNvPr id="2058" name="Google Shape;2058;p303"/>
          <p:cNvPicPr preferRelativeResize="0"/>
          <p:nvPr/>
        </p:nvPicPr>
        <p:blipFill rotWithShape="1">
          <a:blip r:embed="rId6">
            <a:alphaModFix/>
          </a:blip>
          <a:srcRect/>
          <a:stretch/>
        </p:blipFill>
        <p:spPr>
          <a:xfrm>
            <a:off x="5538788" y="1927225"/>
            <a:ext cx="2444700" cy="1419300"/>
          </a:xfrm>
          <a:prstGeom prst="rect">
            <a:avLst/>
          </a:prstGeom>
          <a:noFill/>
          <a:ln>
            <a:noFill/>
          </a:ln>
        </p:spPr>
      </p:pic>
      <p:sp>
        <p:nvSpPr>
          <p:cNvPr id="2059" name="Google Shape;2059;p303"/>
          <p:cNvSpPr txBox="1"/>
          <p:nvPr/>
        </p:nvSpPr>
        <p:spPr>
          <a:xfrm>
            <a:off x="7089775" y="2039950"/>
            <a:ext cx="225300" cy="95400"/>
          </a:xfrm>
          <a:prstGeom prst="rect">
            <a:avLst/>
          </a:prstGeom>
          <a:noFill/>
          <a:ln>
            <a:noFill/>
          </a:ln>
        </p:spPr>
        <p:txBody>
          <a:bodyPr spcFirstLastPara="1" wrap="square" lIns="14275" tIns="0" rIns="14275" bIns="0" anchor="ctr" anchorCtr="0">
            <a:noAutofit/>
          </a:bodyPr>
          <a:lstStyle/>
          <a:p>
            <a:pPr marL="0" marR="0" lvl="0" indent="0" algn="ctr" rtl="0">
              <a:lnSpc>
                <a:spcPct val="90000"/>
              </a:lnSpc>
              <a:spcBef>
                <a:spcPts val="0"/>
              </a:spcBef>
              <a:spcAft>
                <a:spcPts val="0"/>
              </a:spcAft>
              <a:buNone/>
            </a:pPr>
            <a:r>
              <a:rPr lang="en" sz="700" i="0" u="none" strike="noStrike" cap="none">
                <a:solidFill>
                  <a:schemeClr val="lt1"/>
                </a:solidFill>
                <a:latin typeface="Helvetica Neue"/>
                <a:ea typeface="Helvetica Neue"/>
                <a:cs typeface="Helvetica Neue"/>
                <a:sym typeface="Helvetica Neue"/>
              </a:rPr>
              <a:t>41%</a:t>
            </a:r>
            <a:endParaRPr sz="700" i="0" u="none" strike="noStrike" cap="none">
              <a:solidFill>
                <a:schemeClr val="lt1"/>
              </a:solidFill>
              <a:latin typeface="Helvetica Neue"/>
              <a:ea typeface="Helvetica Neue"/>
              <a:cs typeface="Helvetica Neue"/>
              <a:sym typeface="Helvetica Neue"/>
            </a:endParaRPr>
          </a:p>
        </p:txBody>
      </p:sp>
      <p:sp>
        <p:nvSpPr>
          <p:cNvPr id="2060" name="Google Shape;2060;p303"/>
          <p:cNvSpPr txBox="1"/>
          <p:nvPr/>
        </p:nvSpPr>
        <p:spPr>
          <a:xfrm>
            <a:off x="5949950" y="2039950"/>
            <a:ext cx="225300" cy="95400"/>
          </a:xfrm>
          <a:prstGeom prst="rect">
            <a:avLst/>
          </a:prstGeom>
          <a:noFill/>
          <a:ln>
            <a:noFill/>
          </a:ln>
        </p:spPr>
        <p:txBody>
          <a:bodyPr spcFirstLastPara="1" wrap="square" lIns="14275" tIns="0" rIns="14275" bIns="0" anchor="ctr" anchorCtr="0">
            <a:noAutofit/>
          </a:bodyPr>
          <a:lstStyle/>
          <a:p>
            <a:pPr marL="0" marR="0" lvl="0" indent="0" algn="ctr" rtl="0">
              <a:lnSpc>
                <a:spcPct val="90000"/>
              </a:lnSpc>
              <a:spcBef>
                <a:spcPts val="0"/>
              </a:spcBef>
              <a:spcAft>
                <a:spcPts val="0"/>
              </a:spcAft>
              <a:buNone/>
            </a:pPr>
            <a:r>
              <a:rPr lang="en" sz="700" i="0" u="none" strike="noStrike" cap="none">
                <a:solidFill>
                  <a:schemeClr val="dk1"/>
                </a:solidFill>
                <a:latin typeface="Helvetica Neue"/>
                <a:ea typeface="Helvetica Neue"/>
                <a:cs typeface="Helvetica Neue"/>
                <a:sym typeface="Helvetica Neue"/>
              </a:rPr>
              <a:t>25%</a:t>
            </a:r>
            <a:endParaRPr sz="700" i="0" u="none" strike="noStrike" cap="none">
              <a:solidFill>
                <a:schemeClr val="dk1"/>
              </a:solidFill>
              <a:latin typeface="Helvetica Neue"/>
              <a:ea typeface="Helvetica Neue"/>
              <a:cs typeface="Helvetica Neue"/>
              <a:sym typeface="Helvetica Neue"/>
            </a:endParaRPr>
          </a:p>
        </p:txBody>
      </p:sp>
      <p:sp>
        <p:nvSpPr>
          <p:cNvPr id="2061" name="Google Shape;2061;p303"/>
          <p:cNvSpPr txBox="1"/>
          <p:nvPr/>
        </p:nvSpPr>
        <p:spPr>
          <a:xfrm>
            <a:off x="6829425" y="2197100"/>
            <a:ext cx="237300" cy="95400"/>
          </a:xfrm>
          <a:prstGeom prst="rect">
            <a:avLst/>
          </a:prstGeom>
          <a:noFill/>
          <a:ln>
            <a:noFill/>
          </a:ln>
        </p:spPr>
        <p:txBody>
          <a:bodyPr spcFirstLastPara="1" wrap="square" lIns="14275" tIns="0" rIns="14275" bIns="0" anchor="ctr" anchorCtr="0">
            <a:noAutofit/>
          </a:bodyPr>
          <a:lstStyle/>
          <a:p>
            <a:pPr marL="0" marR="0" lvl="0" indent="0" algn="ctr" rtl="0">
              <a:lnSpc>
                <a:spcPct val="90000"/>
              </a:lnSpc>
              <a:spcBef>
                <a:spcPts val="0"/>
              </a:spcBef>
              <a:spcAft>
                <a:spcPts val="0"/>
              </a:spcAft>
              <a:buNone/>
            </a:pPr>
            <a:r>
              <a:rPr lang="en" sz="700" i="0" u="none" strike="noStrike" cap="none">
                <a:solidFill>
                  <a:schemeClr val="lt1"/>
                </a:solidFill>
                <a:latin typeface="Helvetica Neue"/>
                <a:ea typeface="Helvetica Neue"/>
                <a:cs typeface="Helvetica Neue"/>
                <a:sym typeface="Helvetica Neue"/>
              </a:rPr>
              <a:t>20%</a:t>
            </a:r>
            <a:endParaRPr sz="700" i="0" u="none" strike="noStrike" cap="none">
              <a:solidFill>
                <a:schemeClr val="lt1"/>
              </a:solidFill>
              <a:latin typeface="Helvetica Neue"/>
              <a:ea typeface="Helvetica Neue"/>
              <a:cs typeface="Helvetica Neue"/>
              <a:sym typeface="Helvetica Neue"/>
            </a:endParaRPr>
          </a:p>
        </p:txBody>
      </p:sp>
      <p:sp>
        <p:nvSpPr>
          <p:cNvPr id="2062" name="Google Shape;2062;p303"/>
          <p:cNvSpPr txBox="1"/>
          <p:nvPr/>
        </p:nvSpPr>
        <p:spPr>
          <a:xfrm>
            <a:off x="6000750" y="2197100"/>
            <a:ext cx="225300" cy="95400"/>
          </a:xfrm>
          <a:prstGeom prst="rect">
            <a:avLst/>
          </a:prstGeom>
          <a:noFill/>
          <a:ln>
            <a:noFill/>
          </a:ln>
        </p:spPr>
        <p:txBody>
          <a:bodyPr spcFirstLastPara="1" wrap="square" lIns="14275" tIns="0" rIns="14275" bIns="0" anchor="ctr" anchorCtr="0">
            <a:noAutofit/>
          </a:bodyPr>
          <a:lstStyle/>
          <a:p>
            <a:pPr marL="0" marR="0" lvl="0" indent="0" algn="ctr" rtl="0">
              <a:lnSpc>
                <a:spcPct val="90000"/>
              </a:lnSpc>
              <a:spcBef>
                <a:spcPts val="0"/>
              </a:spcBef>
              <a:spcAft>
                <a:spcPts val="0"/>
              </a:spcAft>
              <a:buNone/>
            </a:pPr>
            <a:r>
              <a:rPr lang="en" sz="700" i="0" u="none" strike="noStrike" cap="none">
                <a:solidFill>
                  <a:schemeClr val="dk1"/>
                </a:solidFill>
                <a:latin typeface="Helvetica Neue"/>
                <a:ea typeface="Helvetica Neue"/>
                <a:cs typeface="Helvetica Neue"/>
                <a:sym typeface="Helvetica Neue"/>
              </a:rPr>
              <a:t>28%</a:t>
            </a:r>
            <a:endParaRPr sz="700" i="0" u="none" strike="noStrike" cap="none">
              <a:solidFill>
                <a:schemeClr val="dk1"/>
              </a:solidFill>
              <a:latin typeface="Helvetica Neue"/>
              <a:ea typeface="Helvetica Neue"/>
              <a:cs typeface="Helvetica Neue"/>
              <a:sym typeface="Helvetica Neue"/>
            </a:endParaRPr>
          </a:p>
        </p:txBody>
      </p:sp>
      <p:sp>
        <p:nvSpPr>
          <p:cNvPr id="2063" name="Google Shape;2063;p303"/>
          <p:cNvSpPr txBox="1"/>
          <p:nvPr/>
        </p:nvSpPr>
        <p:spPr>
          <a:xfrm>
            <a:off x="6880375" y="2354275"/>
            <a:ext cx="225300" cy="95400"/>
          </a:xfrm>
          <a:prstGeom prst="rect">
            <a:avLst/>
          </a:prstGeom>
          <a:noFill/>
          <a:ln>
            <a:noFill/>
          </a:ln>
        </p:spPr>
        <p:txBody>
          <a:bodyPr spcFirstLastPara="1" wrap="square" lIns="14275" tIns="0" rIns="14275" bIns="0" anchor="ctr" anchorCtr="0">
            <a:noAutofit/>
          </a:bodyPr>
          <a:lstStyle/>
          <a:p>
            <a:pPr marL="0" marR="0" lvl="0" indent="0" algn="ctr" rtl="0">
              <a:lnSpc>
                <a:spcPct val="90000"/>
              </a:lnSpc>
              <a:spcBef>
                <a:spcPts val="0"/>
              </a:spcBef>
              <a:spcAft>
                <a:spcPts val="0"/>
              </a:spcAft>
              <a:buNone/>
            </a:pPr>
            <a:r>
              <a:rPr lang="en" sz="700" i="0" u="none" strike="noStrike" cap="none">
                <a:solidFill>
                  <a:schemeClr val="lt1"/>
                </a:solidFill>
                <a:latin typeface="Helvetica Neue"/>
                <a:ea typeface="Helvetica Neue"/>
                <a:cs typeface="Helvetica Neue"/>
                <a:sym typeface="Helvetica Neue"/>
              </a:rPr>
              <a:t>16%</a:t>
            </a:r>
            <a:endParaRPr sz="700" i="0" u="none" strike="noStrike" cap="none">
              <a:solidFill>
                <a:schemeClr val="lt1"/>
              </a:solidFill>
              <a:latin typeface="Helvetica Neue"/>
              <a:ea typeface="Helvetica Neue"/>
              <a:cs typeface="Helvetica Neue"/>
              <a:sym typeface="Helvetica Neue"/>
            </a:endParaRPr>
          </a:p>
        </p:txBody>
      </p:sp>
      <p:sp>
        <p:nvSpPr>
          <p:cNvPr id="2064" name="Google Shape;2064;p303"/>
          <p:cNvSpPr txBox="1"/>
          <p:nvPr/>
        </p:nvSpPr>
        <p:spPr>
          <a:xfrm>
            <a:off x="6070600" y="2354275"/>
            <a:ext cx="225300" cy="95400"/>
          </a:xfrm>
          <a:prstGeom prst="rect">
            <a:avLst/>
          </a:prstGeom>
          <a:noFill/>
          <a:ln>
            <a:noFill/>
          </a:ln>
        </p:spPr>
        <p:txBody>
          <a:bodyPr spcFirstLastPara="1" wrap="square" lIns="14275" tIns="0" rIns="14275" bIns="0" anchor="ctr" anchorCtr="0">
            <a:noAutofit/>
          </a:bodyPr>
          <a:lstStyle/>
          <a:p>
            <a:pPr marL="0" marR="0" lvl="0" indent="0" algn="ctr" rtl="0">
              <a:lnSpc>
                <a:spcPct val="90000"/>
              </a:lnSpc>
              <a:spcBef>
                <a:spcPts val="0"/>
              </a:spcBef>
              <a:spcAft>
                <a:spcPts val="0"/>
              </a:spcAft>
              <a:buNone/>
            </a:pPr>
            <a:r>
              <a:rPr lang="en" sz="700" i="0" u="none" strike="noStrike" cap="none">
                <a:solidFill>
                  <a:schemeClr val="dk1"/>
                </a:solidFill>
                <a:latin typeface="Helvetica Neue"/>
                <a:ea typeface="Helvetica Neue"/>
                <a:cs typeface="Helvetica Neue"/>
                <a:sym typeface="Helvetica Neue"/>
              </a:rPr>
              <a:t>32%</a:t>
            </a:r>
            <a:endParaRPr sz="700" i="0" u="none" strike="noStrike" cap="none">
              <a:solidFill>
                <a:schemeClr val="dk1"/>
              </a:solidFill>
              <a:latin typeface="Helvetica Neue"/>
              <a:ea typeface="Helvetica Neue"/>
              <a:cs typeface="Helvetica Neue"/>
              <a:sym typeface="Helvetica Neue"/>
            </a:endParaRPr>
          </a:p>
        </p:txBody>
      </p:sp>
      <p:sp>
        <p:nvSpPr>
          <p:cNvPr id="2065" name="Google Shape;2065;p303"/>
          <p:cNvSpPr txBox="1"/>
          <p:nvPr/>
        </p:nvSpPr>
        <p:spPr>
          <a:xfrm>
            <a:off x="6689875" y="2509850"/>
            <a:ext cx="225300" cy="95400"/>
          </a:xfrm>
          <a:prstGeom prst="rect">
            <a:avLst/>
          </a:prstGeom>
          <a:noFill/>
          <a:ln>
            <a:noFill/>
          </a:ln>
        </p:spPr>
        <p:txBody>
          <a:bodyPr spcFirstLastPara="1" wrap="square" lIns="14275" tIns="0" rIns="14275" bIns="0" anchor="ctr" anchorCtr="0">
            <a:noAutofit/>
          </a:bodyPr>
          <a:lstStyle/>
          <a:p>
            <a:pPr marL="0" marR="0" lvl="0" indent="0" algn="ctr" rtl="0">
              <a:lnSpc>
                <a:spcPct val="90000"/>
              </a:lnSpc>
              <a:spcBef>
                <a:spcPts val="0"/>
              </a:spcBef>
              <a:spcAft>
                <a:spcPts val="0"/>
              </a:spcAft>
              <a:buNone/>
            </a:pPr>
            <a:r>
              <a:rPr lang="en" sz="700" i="0" u="none" strike="noStrike" cap="none">
                <a:solidFill>
                  <a:schemeClr val="lt1"/>
                </a:solidFill>
                <a:latin typeface="Helvetica Neue"/>
                <a:ea typeface="Helvetica Neue"/>
                <a:cs typeface="Helvetica Neue"/>
                <a:sym typeface="Helvetica Neue"/>
              </a:rPr>
              <a:t>15%</a:t>
            </a:r>
            <a:endParaRPr sz="700" i="0" u="none" strike="noStrike" cap="none">
              <a:solidFill>
                <a:schemeClr val="lt1"/>
              </a:solidFill>
              <a:latin typeface="Helvetica Neue"/>
              <a:ea typeface="Helvetica Neue"/>
              <a:cs typeface="Helvetica Neue"/>
              <a:sym typeface="Helvetica Neue"/>
            </a:endParaRPr>
          </a:p>
        </p:txBody>
      </p:sp>
      <p:sp>
        <p:nvSpPr>
          <p:cNvPr id="2066" name="Google Shape;2066;p303"/>
          <p:cNvSpPr txBox="1"/>
          <p:nvPr/>
        </p:nvSpPr>
        <p:spPr>
          <a:xfrm>
            <a:off x="5983301" y="2509850"/>
            <a:ext cx="225300" cy="95400"/>
          </a:xfrm>
          <a:prstGeom prst="rect">
            <a:avLst/>
          </a:prstGeom>
          <a:noFill/>
          <a:ln>
            <a:noFill/>
          </a:ln>
        </p:spPr>
        <p:txBody>
          <a:bodyPr spcFirstLastPara="1" wrap="square" lIns="14275" tIns="0" rIns="14275" bIns="0" anchor="ctr" anchorCtr="0">
            <a:noAutofit/>
          </a:bodyPr>
          <a:lstStyle/>
          <a:p>
            <a:pPr marL="0" marR="0" lvl="0" indent="0" algn="ctr" rtl="0">
              <a:lnSpc>
                <a:spcPct val="90000"/>
              </a:lnSpc>
              <a:spcBef>
                <a:spcPts val="0"/>
              </a:spcBef>
              <a:spcAft>
                <a:spcPts val="0"/>
              </a:spcAft>
              <a:buNone/>
            </a:pPr>
            <a:r>
              <a:rPr lang="en" sz="700" i="0" u="none" strike="noStrike" cap="none">
                <a:solidFill>
                  <a:schemeClr val="dk1"/>
                </a:solidFill>
                <a:latin typeface="Helvetica Neue"/>
                <a:ea typeface="Helvetica Neue"/>
                <a:cs typeface="Helvetica Neue"/>
                <a:sym typeface="Helvetica Neue"/>
              </a:rPr>
              <a:t>27%</a:t>
            </a:r>
            <a:endParaRPr sz="700" i="0" u="none" strike="noStrike" cap="none">
              <a:solidFill>
                <a:schemeClr val="dk1"/>
              </a:solidFill>
              <a:latin typeface="Helvetica Neue"/>
              <a:ea typeface="Helvetica Neue"/>
              <a:cs typeface="Helvetica Neue"/>
              <a:sym typeface="Helvetica Neue"/>
            </a:endParaRPr>
          </a:p>
        </p:txBody>
      </p:sp>
      <p:sp>
        <p:nvSpPr>
          <p:cNvPr id="2067" name="Google Shape;2067;p303"/>
          <p:cNvSpPr txBox="1"/>
          <p:nvPr/>
        </p:nvSpPr>
        <p:spPr>
          <a:xfrm>
            <a:off x="6760325" y="2667000"/>
            <a:ext cx="175500" cy="95400"/>
          </a:xfrm>
          <a:prstGeom prst="rect">
            <a:avLst/>
          </a:prstGeom>
          <a:noFill/>
          <a:ln>
            <a:noFill/>
          </a:ln>
        </p:spPr>
        <p:txBody>
          <a:bodyPr spcFirstLastPara="1" wrap="square" lIns="14275" tIns="0" rIns="14275" bIns="0" anchor="ctr" anchorCtr="0">
            <a:noAutofit/>
          </a:bodyPr>
          <a:lstStyle/>
          <a:p>
            <a:pPr marL="0" marR="0" lvl="0" indent="0" algn="ctr" rtl="0">
              <a:lnSpc>
                <a:spcPct val="90000"/>
              </a:lnSpc>
              <a:spcBef>
                <a:spcPts val="0"/>
              </a:spcBef>
              <a:spcAft>
                <a:spcPts val="0"/>
              </a:spcAft>
              <a:buNone/>
            </a:pPr>
            <a:r>
              <a:rPr lang="en" sz="700" i="0" u="none" strike="noStrike" cap="none">
                <a:solidFill>
                  <a:schemeClr val="lt1"/>
                </a:solidFill>
                <a:latin typeface="Helvetica Neue"/>
                <a:ea typeface="Helvetica Neue"/>
                <a:cs typeface="Helvetica Neue"/>
                <a:sym typeface="Helvetica Neue"/>
              </a:rPr>
              <a:t>5%</a:t>
            </a:r>
            <a:endParaRPr sz="700" i="0" u="none" strike="noStrike" cap="none">
              <a:solidFill>
                <a:schemeClr val="lt1"/>
              </a:solidFill>
              <a:latin typeface="Helvetica Neue"/>
              <a:ea typeface="Helvetica Neue"/>
              <a:cs typeface="Helvetica Neue"/>
              <a:sym typeface="Helvetica Neue"/>
            </a:endParaRPr>
          </a:p>
        </p:txBody>
      </p:sp>
      <p:sp>
        <p:nvSpPr>
          <p:cNvPr id="2068" name="Google Shape;2068;p303"/>
          <p:cNvSpPr txBox="1"/>
          <p:nvPr/>
        </p:nvSpPr>
        <p:spPr>
          <a:xfrm>
            <a:off x="6123001" y="2667000"/>
            <a:ext cx="225300" cy="95400"/>
          </a:xfrm>
          <a:prstGeom prst="rect">
            <a:avLst/>
          </a:prstGeom>
          <a:noFill/>
          <a:ln>
            <a:noFill/>
          </a:ln>
        </p:spPr>
        <p:txBody>
          <a:bodyPr spcFirstLastPara="1" wrap="square" lIns="14275" tIns="0" rIns="14275" bIns="0" anchor="ctr" anchorCtr="0">
            <a:noAutofit/>
          </a:bodyPr>
          <a:lstStyle/>
          <a:p>
            <a:pPr marL="0" marR="0" lvl="0" indent="0" algn="ctr" rtl="0">
              <a:lnSpc>
                <a:spcPct val="90000"/>
              </a:lnSpc>
              <a:spcBef>
                <a:spcPts val="0"/>
              </a:spcBef>
              <a:spcAft>
                <a:spcPts val="0"/>
              </a:spcAft>
              <a:buNone/>
            </a:pPr>
            <a:r>
              <a:rPr lang="en" sz="700" i="0" u="none" strike="noStrike" cap="none">
                <a:solidFill>
                  <a:schemeClr val="dk1"/>
                </a:solidFill>
                <a:latin typeface="Helvetica Neue"/>
                <a:ea typeface="Helvetica Neue"/>
                <a:cs typeface="Helvetica Neue"/>
                <a:sym typeface="Helvetica Neue"/>
              </a:rPr>
              <a:t>35%</a:t>
            </a:r>
            <a:endParaRPr sz="700" i="0" u="none" strike="noStrike" cap="none">
              <a:solidFill>
                <a:schemeClr val="dk1"/>
              </a:solidFill>
              <a:latin typeface="Helvetica Neue"/>
              <a:ea typeface="Helvetica Neue"/>
              <a:cs typeface="Helvetica Neue"/>
              <a:sym typeface="Helvetica Neue"/>
            </a:endParaRPr>
          </a:p>
        </p:txBody>
      </p:sp>
      <p:sp>
        <p:nvSpPr>
          <p:cNvPr id="2069" name="Google Shape;2069;p303"/>
          <p:cNvSpPr txBox="1"/>
          <p:nvPr/>
        </p:nvSpPr>
        <p:spPr>
          <a:xfrm>
            <a:off x="5999326" y="2824175"/>
            <a:ext cx="225300" cy="95400"/>
          </a:xfrm>
          <a:prstGeom prst="rect">
            <a:avLst/>
          </a:prstGeom>
          <a:noFill/>
          <a:ln>
            <a:noFill/>
          </a:ln>
        </p:spPr>
        <p:txBody>
          <a:bodyPr spcFirstLastPara="1" wrap="square" lIns="14275" tIns="0" rIns="14275" bIns="0" anchor="ctr" anchorCtr="0">
            <a:noAutofit/>
          </a:bodyPr>
          <a:lstStyle/>
          <a:p>
            <a:pPr marL="0" marR="0" lvl="0" indent="0" algn="ctr" rtl="0">
              <a:lnSpc>
                <a:spcPct val="90000"/>
              </a:lnSpc>
              <a:spcBef>
                <a:spcPts val="0"/>
              </a:spcBef>
              <a:spcAft>
                <a:spcPts val="0"/>
              </a:spcAft>
              <a:buNone/>
            </a:pPr>
            <a:r>
              <a:rPr lang="en" sz="700" i="0" u="none" strike="noStrike" cap="none">
                <a:solidFill>
                  <a:schemeClr val="lt1"/>
                </a:solidFill>
                <a:latin typeface="Helvetica Neue"/>
                <a:ea typeface="Helvetica Neue"/>
                <a:cs typeface="Helvetica Neue"/>
                <a:sym typeface="Helvetica Neue"/>
              </a:rPr>
              <a:t>11%</a:t>
            </a:r>
            <a:endParaRPr sz="700" i="0" u="none" strike="noStrike" cap="none">
              <a:solidFill>
                <a:schemeClr val="lt1"/>
              </a:solidFill>
              <a:latin typeface="Helvetica Neue"/>
              <a:ea typeface="Helvetica Neue"/>
              <a:cs typeface="Helvetica Neue"/>
              <a:sym typeface="Helvetica Neue"/>
            </a:endParaRPr>
          </a:p>
        </p:txBody>
      </p:sp>
      <p:sp>
        <p:nvSpPr>
          <p:cNvPr id="2070" name="Google Shape;2070;p303"/>
          <p:cNvSpPr txBox="1"/>
          <p:nvPr/>
        </p:nvSpPr>
        <p:spPr>
          <a:xfrm>
            <a:off x="5681725" y="2824175"/>
            <a:ext cx="206400" cy="95400"/>
          </a:xfrm>
          <a:prstGeom prst="rect">
            <a:avLst/>
          </a:prstGeom>
          <a:noFill/>
          <a:ln>
            <a:noFill/>
          </a:ln>
        </p:spPr>
        <p:txBody>
          <a:bodyPr spcFirstLastPara="1" wrap="square" lIns="14275" tIns="0" rIns="14275" bIns="0" anchor="ctr" anchorCtr="0">
            <a:noAutofit/>
          </a:bodyPr>
          <a:lstStyle/>
          <a:p>
            <a:pPr marL="0" marR="0" lvl="0" indent="0" algn="ctr" rtl="0">
              <a:lnSpc>
                <a:spcPct val="90000"/>
              </a:lnSpc>
              <a:spcBef>
                <a:spcPts val="0"/>
              </a:spcBef>
              <a:spcAft>
                <a:spcPts val="0"/>
              </a:spcAft>
              <a:buNone/>
            </a:pPr>
            <a:r>
              <a:rPr lang="en" sz="700" i="0" u="none" strike="noStrike" cap="none">
                <a:solidFill>
                  <a:schemeClr val="dk1"/>
                </a:solidFill>
                <a:latin typeface="Helvetica Neue"/>
                <a:ea typeface="Helvetica Neue"/>
                <a:cs typeface="Helvetica Neue"/>
                <a:sym typeface="Helvetica Neue"/>
              </a:rPr>
              <a:t>9%</a:t>
            </a:r>
            <a:endParaRPr sz="700" i="0" u="none" strike="noStrike" cap="none">
              <a:solidFill>
                <a:schemeClr val="dk1"/>
              </a:solidFill>
              <a:latin typeface="Helvetica Neue"/>
              <a:ea typeface="Helvetica Neue"/>
              <a:cs typeface="Helvetica Neue"/>
              <a:sym typeface="Helvetica Neue"/>
            </a:endParaRPr>
          </a:p>
        </p:txBody>
      </p:sp>
      <p:sp>
        <p:nvSpPr>
          <p:cNvPr id="2071" name="Google Shape;2071;p303"/>
          <p:cNvSpPr txBox="1"/>
          <p:nvPr/>
        </p:nvSpPr>
        <p:spPr>
          <a:xfrm>
            <a:off x="6010275" y="2981325"/>
            <a:ext cx="175500" cy="95400"/>
          </a:xfrm>
          <a:prstGeom prst="rect">
            <a:avLst/>
          </a:prstGeom>
          <a:solidFill>
            <a:srgbClr val="D04A02"/>
          </a:solidFill>
          <a:ln>
            <a:noFill/>
          </a:ln>
        </p:spPr>
        <p:txBody>
          <a:bodyPr spcFirstLastPara="1" wrap="square" lIns="14275" tIns="0" rIns="14275" bIns="0" anchor="ctr" anchorCtr="0">
            <a:noAutofit/>
          </a:bodyPr>
          <a:lstStyle/>
          <a:p>
            <a:pPr marL="0" marR="0" lvl="0" indent="0" algn="ctr" rtl="0">
              <a:lnSpc>
                <a:spcPct val="90000"/>
              </a:lnSpc>
              <a:spcBef>
                <a:spcPts val="0"/>
              </a:spcBef>
              <a:spcAft>
                <a:spcPts val="0"/>
              </a:spcAft>
              <a:buNone/>
            </a:pPr>
            <a:r>
              <a:rPr lang="en" sz="700" i="0" u="none" strike="noStrike" cap="none">
                <a:solidFill>
                  <a:schemeClr val="lt1"/>
                </a:solidFill>
                <a:latin typeface="Helvetica Neue"/>
                <a:ea typeface="Helvetica Neue"/>
                <a:cs typeface="Helvetica Neue"/>
                <a:sym typeface="Helvetica Neue"/>
              </a:rPr>
              <a:t>1%</a:t>
            </a:r>
            <a:endParaRPr sz="700" i="0" u="none" strike="noStrike" cap="none">
              <a:solidFill>
                <a:schemeClr val="lt1"/>
              </a:solidFill>
              <a:latin typeface="Helvetica Neue"/>
              <a:ea typeface="Helvetica Neue"/>
              <a:cs typeface="Helvetica Neue"/>
              <a:sym typeface="Helvetica Neue"/>
            </a:endParaRPr>
          </a:p>
        </p:txBody>
      </p:sp>
      <p:sp>
        <p:nvSpPr>
          <p:cNvPr id="2072" name="Google Shape;2072;p303"/>
          <p:cNvSpPr txBox="1"/>
          <p:nvPr/>
        </p:nvSpPr>
        <p:spPr>
          <a:xfrm>
            <a:off x="5723101" y="2981325"/>
            <a:ext cx="225300" cy="95400"/>
          </a:xfrm>
          <a:prstGeom prst="rect">
            <a:avLst/>
          </a:prstGeom>
          <a:noFill/>
          <a:ln>
            <a:noFill/>
          </a:ln>
        </p:spPr>
        <p:txBody>
          <a:bodyPr spcFirstLastPara="1" wrap="square" lIns="14275" tIns="0" rIns="14275" bIns="0" anchor="ctr" anchorCtr="0">
            <a:noAutofit/>
          </a:bodyPr>
          <a:lstStyle/>
          <a:p>
            <a:pPr marL="0" marR="0" lvl="0" indent="0" algn="ctr" rtl="0">
              <a:lnSpc>
                <a:spcPct val="90000"/>
              </a:lnSpc>
              <a:spcBef>
                <a:spcPts val="0"/>
              </a:spcBef>
              <a:spcAft>
                <a:spcPts val="0"/>
              </a:spcAft>
              <a:buNone/>
            </a:pPr>
            <a:r>
              <a:rPr lang="en" sz="700" i="0" u="none" strike="noStrike" cap="none">
                <a:solidFill>
                  <a:schemeClr val="dk1"/>
                </a:solidFill>
                <a:latin typeface="Helvetica Neue"/>
                <a:ea typeface="Helvetica Neue"/>
                <a:cs typeface="Helvetica Neue"/>
                <a:sym typeface="Helvetica Neue"/>
              </a:rPr>
              <a:t>13%</a:t>
            </a:r>
            <a:endParaRPr sz="700" i="0" u="none" strike="noStrike" cap="none">
              <a:solidFill>
                <a:schemeClr val="dk1"/>
              </a:solidFill>
              <a:latin typeface="Helvetica Neue"/>
              <a:ea typeface="Helvetica Neue"/>
              <a:cs typeface="Helvetica Neue"/>
              <a:sym typeface="Helvetica Neue"/>
            </a:endParaRPr>
          </a:p>
        </p:txBody>
      </p:sp>
      <p:sp>
        <p:nvSpPr>
          <p:cNvPr id="2073" name="Google Shape;2073;p303"/>
          <p:cNvSpPr txBox="1"/>
          <p:nvPr/>
        </p:nvSpPr>
        <p:spPr>
          <a:xfrm>
            <a:off x="5940425" y="3136900"/>
            <a:ext cx="175500" cy="95400"/>
          </a:xfrm>
          <a:prstGeom prst="rect">
            <a:avLst/>
          </a:prstGeom>
          <a:solidFill>
            <a:srgbClr val="D04A02"/>
          </a:solidFill>
          <a:ln>
            <a:noFill/>
          </a:ln>
        </p:spPr>
        <p:txBody>
          <a:bodyPr spcFirstLastPara="1" wrap="square" lIns="14275" tIns="0" rIns="14275" bIns="0" anchor="ctr" anchorCtr="0">
            <a:noAutofit/>
          </a:bodyPr>
          <a:lstStyle/>
          <a:p>
            <a:pPr marL="0" marR="0" lvl="0" indent="0" algn="ctr" rtl="0">
              <a:lnSpc>
                <a:spcPct val="90000"/>
              </a:lnSpc>
              <a:spcBef>
                <a:spcPts val="0"/>
              </a:spcBef>
              <a:spcAft>
                <a:spcPts val="0"/>
              </a:spcAft>
              <a:buNone/>
            </a:pPr>
            <a:r>
              <a:rPr lang="en" sz="700" i="0" u="none" strike="noStrike" cap="none">
                <a:solidFill>
                  <a:schemeClr val="lt1"/>
                </a:solidFill>
                <a:latin typeface="Helvetica Neue"/>
                <a:ea typeface="Helvetica Neue"/>
                <a:cs typeface="Helvetica Neue"/>
                <a:sym typeface="Helvetica Neue"/>
              </a:rPr>
              <a:t>1%</a:t>
            </a:r>
            <a:endParaRPr sz="700" i="0" u="none" strike="noStrike" cap="none">
              <a:solidFill>
                <a:schemeClr val="lt1"/>
              </a:solidFill>
              <a:latin typeface="Helvetica Neue"/>
              <a:ea typeface="Helvetica Neue"/>
              <a:cs typeface="Helvetica Neue"/>
              <a:sym typeface="Helvetica Neue"/>
            </a:endParaRPr>
          </a:p>
        </p:txBody>
      </p:sp>
      <p:sp>
        <p:nvSpPr>
          <p:cNvPr id="2074" name="Google Shape;2074;p303"/>
          <p:cNvSpPr txBox="1"/>
          <p:nvPr/>
        </p:nvSpPr>
        <p:spPr>
          <a:xfrm>
            <a:off x="5688176" y="3136900"/>
            <a:ext cx="225300" cy="95400"/>
          </a:xfrm>
          <a:prstGeom prst="rect">
            <a:avLst/>
          </a:prstGeom>
          <a:noFill/>
          <a:ln>
            <a:noFill/>
          </a:ln>
        </p:spPr>
        <p:txBody>
          <a:bodyPr spcFirstLastPara="1" wrap="square" lIns="14275" tIns="0" rIns="14275" bIns="0" anchor="ctr" anchorCtr="0">
            <a:noAutofit/>
          </a:bodyPr>
          <a:lstStyle/>
          <a:p>
            <a:pPr marL="0" marR="0" lvl="0" indent="0" algn="ctr" rtl="0">
              <a:lnSpc>
                <a:spcPct val="90000"/>
              </a:lnSpc>
              <a:spcBef>
                <a:spcPts val="0"/>
              </a:spcBef>
              <a:spcAft>
                <a:spcPts val="0"/>
              </a:spcAft>
              <a:buNone/>
            </a:pPr>
            <a:r>
              <a:rPr lang="en" sz="700" i="0" u="none" strike="noStrike" cap="none">
                <a:solidFill>
                  <a:schemeClr val="dk1"/>
                </a:solidFill>
                <a:latin typeface="Helvetica Neue"/>
                <a:ea typeface="Helvetica Neue"/>
                <a:cs typeface="Helvetica Neue"/>
                <a:sym typeface="Helvetica Neue"/>
              </a:rPr>
              <a:t>11%</a:t>
            </a:r>
            <a:endParaRPr sz="700" i="0" u="none" strike="noStrike" cap="none">
              <a:solidFill>
                <a:schemeClr val="dk1"/>
              </a:solidFill>
              <a:latin typeface="Helvetica Neue"/>
              <a:ea typeface="Helvetica Neue"/>
              <a:cs typeface="Helvetica Neue"/>
              <a:sym typeface="Helvetica Neue"/>
            </a:endParaRPr>
          </a:p>
        </p:txBody>
      </p:sp>
      <p:pic>
        <p:nvPicPr>
          <p:cNvPr id="2075" name="Google Shape;2075;p303"/>
          <p:cNvPicPr preferRelativeResize="0"/>
          <p:nvPr/>
        </p:nvPicPr>
        <p:blipFill rotWithShape="1">
          <a:blip r:embed="rId7">
            <a:alphaModFix/>
          </a:blip>
          <a:srcRect/>
          <a:stretch/>
        </p:blipFill>
        <p:spPr>
          <a:xfrm>
            <a:off x="5538788" y="3422650"/>
            <a:ext cx="2444700" cy="1282800"/>
          </a:xfrm>
          <a:prstGeom prst="rect">
            <a:avLst/>
          </a:prstGeom>
          <a:noFill/>
          <a:ln>
            <a:noFill/>
          </a:ln>
        </p:spPr>
      </p:pic>
      <p:cxnSp>
        <p:nvCxnSpPr>
          <p:cNvPr id="2076" name="Google Shape;2076;p303"/>
          <p:cNvCxnSpPr/>
          <p:nvPr/>
        </p:nvCxnSpPr>
        <p:spPr>
          <a:xfrm rot="10800000">
            <a:off x="5948351" y="4411663"/>
            <a:ext cx="65100" cy="0"/>
          </a:xfrm>
          <a:prstGeom prst="straightConnector1">
            <a:avLst/>
          </a:prstGeom>
          <a:noFill/>
          <a:ln w="9525" cap="flat" cmpd="sng">
            <a:solidFill>
              <a:schemeClr val="dk1"/>
            </a:solidFill>
            <a:prstDash val="solid"/>
            <a:round/>
            <a:headEnd type="none" w="sm" len="sm"/>
            <a:tailEnd type="none" w="sm" len="sm"/>
          </a:ln>
        </p:spPr>
      </p:cxnSp>
      <p:sp>
        <p:nvSpPr>
          <p:cNvPr id="2077" name="Google Shape;2077;p303"/>
          <p:cNvSpPr txBox="1"/>
          <p:nvPr/>
        </p:nvSpPr>
        <p:spPr>
          <a:xfrm>
            <a:off x="7177100" y="3525850"/>
            <a:ext cx="237300" cy="95400"/>
          </a:xfrm>
          <a:prstGeom prst="rect">
            <a:avLst/>
          </a:prstGeom>
          <a:noFill/>
          <a:ln>
            <a:noFill/>
          </a:ln>
        </p:spPr>
        <p:txBody>
          <a:bodyPr spcFirstLastPara="1" wrap="square" lIns="14275" tIns="0" rIns="14275" bIns="0" anchor="ctr" anchorCtr="0">
            <a:noAutofit/>
          </a:bodyPr>
          <a:lstStyle/>
          <a:p>
            <a:pPr marL="0" marR="0" lvl="0" indent="0" algn="ctr" rtl="0">
              <a:lnSpc>
                <a:spcPct val="90000"/>
              </a:lnSpc>
              <a:spcBef>
                <a:spcPts val="0"/>
              </a:spcBef>
              <a:spcAft>
                <a:spcPts val="0"/>
              </a:spcAft>
              <a:buNone/>
            </a:pPr>
            <a:r>
              <a:rPr lang="en" sz="700" i="0" u="none" strike="noStrike" cap="none">
                <a:solidFill>
                  <a:schemeClr val="lt1"/>
                </a:solidFill>
                <a:latin typeface="Helvetica Neue"/>
                <a:ea typeface="Helvetica Neue"/>
                <a:cs typeface="Helvetica Neue"/>
                <a:sym typeface="Helvetica Neue"/>
              </a:rPr>
              <a:t>24%</a:t>
            </a:r>
            <a:endParaRPr sz="700" i="0" u="none" strike="noStrike" cap="none">
              <a:solidFill>
                <a:schemeClr val="lt1"/>
              </a:solidFill>
              <a:latin typeface="Helvetica Neue"/>
              <a:ea typeface="Helvetica Neue"/>
              <a:cs typeface="Helvetica Neue"/>
              <a:sym typeface="Helvetica Neue"/>
            </a:endParaRPr>
          </a:p>
        </p:txBody>
      </p:sp>
      <p:sp>
        <p:nvSpPr>
          <p:cNvPr id="2078" name="Google Shape;2078;p303"/>
          <p:cNvSpPr txBox="1"/>
          <p:nvPr/>
        </p:nvSpPr>
        <p:spPr>
          <a:xfrm>
            <a:off x="6169025" y="3525850"/>
            <a:ext cx="225300" cy="95400"/>
          </a:xfrm>
          <a:prstGeom prst="rect">
            <a:avLst/>
          </a:prstGeom>
          <a:noFill/>
          <a:ln>
            <a:noFill/>
          </a:ln>
        </p:spPr>
        <p:txBody>
          <a:bodyPr spcFirstLastPara="1" wrap="square" lIns="14275" tIns="0" rIns="14275" bIns="0" anchor="ctr" anchorCtr="0">
            <a:noAutofit/>
          </a:bodyPr>
          <a:lstStyle/>
          <a:p>
            <a:pPr marL="0" marR="0" lvl="0" indent="0" algn="ctr" rtl="0">
              <a:lnSpc>
                <a:spcPct val="90000"/>
              </a:lnSpc>
              <a:spcBef>
                <a:spcPts val="0"/>
              </a:spcBef>
              <a:spcAft>
                <a:spcPts val="0"/>
              </a:spcAft>
              <a:buNone/>
            </a:pPr>
            <a:r>
              <a:rPr lang="en" sz="700" i="0" u="none" strike="noStrike" cap="none">
                <a:solidFill>
                  <a:schemeClr val="dk1"/>
                </a:solidFill>
                <a:latin typeface="Helvetica Neue"/>
                <a:ea typeface="Helvetica Neue"/>
                <a:cs typeface="Helvetica Neue"/>
                <a:sym typeface="Helvetica Neue"/>
              </a:rPr>
              <a:t>32%</a:t>
            </a:r>
            <a:endParaRPr sz="700" i="0" u="none" strike="noStrike" cap="none">
              <a:solidFill>
                <a:schemeClr val="dk1"/>
              </a:solidFill>
              <a:latin typeface="Helvetica Neue"/>
              <a:ea typeface="Helvetica Neue"/>
              <a:cs typeface="Helvetica Neue"/>
              <a:sym typeface="Helvetica Neue"/>
            </a:endParaRPr>
          </a:p>
        </p:txBody>
      </p:sp>
      <p:sp>
        <p:nvSpPr>
          <p:cNvPr id="2079" name="Google Shape;2079;p303"/>
          <p:cNvSpPr txBox="1"/>
          <p:nvPr/>
        </p:nvSpPr>
        <p:spPr>
          <a:xfrm>
            <a:off x="7140050" y="3665550"/>
            <a:ext cx="237300" cy="95400"/>
          </a:xfrm>
          <a:prstGeom prst="rect">
            <a:avLst/>
          </a:prstGeom>
          <a:noFill/>
          <a:ln>
            <a:noFill/>
          </a:ln>
        </p:spPr>
        <p:txBody>
          <a:bodyPr spcFirstLastPara="1" wrap="square" lIns="14275" tIns="0" rIns="14275" bIns="0" anchor="ctr" anchorCtr="0">
            <a:noAutofit/>
          </a:bodyPr>
          <a:lstStyle/>
          <a:p>
            <a:pPr marL="0" marR="0" lvl="0" indent="0" algn="ctr" rtl="0">
              <a:lnSpc>
                <a:spcPct val="90000"/>
              </a:lnSpc>
              <a:spcBef>
                <a:spcPts val="0"/>
              </a:spcBef>
              <a:spcAft>
                <a:spcPts val="0"/>
              </a:spcAft>
              <a:buNone/>
            </a:pPr>
            <a:r>
              <a:rPr lang="en" sz="700" i="0" u="none" strike="noStrike" cap="none">
                <a:solidFill>
                  <a:schemeClr val="lt1"/>
                </a:solidFill>
                <a:latin typeface="Helvetica Neue"/>
                <a:ea typeface="Helvetica Neue"/>
                <a:cs typeface="Helvetica Neue"/>
                <a:sym typeface="Helvetica Neue"/>
              </a:rPr>
              <a:t>14%</a:t>
            </a:r>
            <a:endParaRPr sz="700" i="0" u="none" strike="noStrike" cap="none">
              <a:solidFill>
                <a:schemeClr val="lt1"/>
              </a:solidFill>
              <a:latin typeface="Helvetica Neue"/>
              <a:ea typeface="Helvetica Neue"/>
              <a:cs typeface="Helvetica Neue"/>
              <a:sym typeface="Helvetica Neue"/>
            </a:endParaRPr>
          </a:p>
        </p:txBody>
      </p:sp>
      <p:sp>
        <p:nvSpPr>
          <p:cNvPr id="2080" name="Google Shape;2080;p303"/>
          <p:cNvSpPr txBox="1"/>
          <p:nvPr/>
        </p:nvSpPr>
        <p:spPr>
          <a:xfrm>
            <a:off x="6250001" y="3665550"/>
            <a:ext cx="225300" cy="95400"/>
          </a:xfrm>
          <a:prstGeom prst="rect">
            <a:avLst/>
          </a:prstGeom>
          <a:noFill/>
          <a:ln>
            <a:noFill/>
          </a:ln>
        </p:spPr>
        <p:txBody>
          <a:bodyPr spcFirstLastPara="1" wrap="square" lIns="14275" tIns="0" rIns="14275" bIns="0" anchor="ctr" anchorCtr="0">
            <a:noAutofit/>
          </a:bodyPr>
          <a:lstStyle/>
          <a:p>
            <a:pPr marL="0" marR="0" lvl="0" indent="0" algn="ctr" rtl="0">
              <a:lnSpc>
                <a:spcPct val="90000"/>
              </a:lnSpc>
              <a:spcBef>
                <a:spcPts val="0"/>
              </a:spcBef>
              <a:spcAft>
                <a:spcPts val="0"/>
              </a:spcAft>
              <a:buNone/>
            </a:pPr>
            <a:r>
              <a:rPr lang="en" sz="700" i="0" u="none" strike="noStrike" cap="none">
                <a:solidFill>
                  <a:schemeClr val="dk1"/>
                </a:solidFill>
                <a:latin typeface="Helvetica Neue"/>
                <a:ea typeface="Helvetica Neue"/>
                <a:cs typeface="Helvetica Neue"/>
                <a:sym typeface="Helvetica Neue"/>
              </a:rPr>
              <a:t>36%</a:t>
            </a:r>
            <a:endParaRPr sz="700" i="0" u="none" strike="noStrike" cap="none">
              <a:solidFill>
                <a:schemeClr val="dk1"/>
              </a:solidFill>
              <a:latin typeface="Helvetica Neue"/>
              <a:ea typeface="Helvetica Neue"/>
              <a:cs typeface="Helvetica Neue"/>
              <a:sym typeface="Helvetica Neue"/>
            </a:endParaRPr>
          </a:p>
        </p:txBody>
      </p:sp>
      <p:sp>
        <p:nvSpPr>
          <p:cNvPr id="2081" name="Google Shape;2081;p303"/>
          <p:cNvSpPr txBox="1"/>
          <p:nvPr/>
        </p:nvSpPr>
        <p:spPr>
          <a:xfrm>
            <a:off x="6974626" y="3805250"/>
            <a:ext cx="175500" cy="95400"/>
          </a:xfrm>
          <a:prstGeom prst="rect">
            <a:avLst/>
          </a:prstGeom>
          <a:noFill/>
          <a:ln>
            <a:noFill/>
          </a:ln>
        </p:spPr>
        <p:txBody>
          <a:bodyPr spcFirstLastPara="1" wrap="square" lIns="14275" tIns="0" rIns="14275" bIns="0" anchor="ctr" anchorCtr="0">
            <a:noAutofit/>
          </a:bodyPr>
          <a:lstStyle/>
          <a:p>
            <a:pPr marL="0" marR="0" lvl="0" indent="0" algn="ctr" rtl="0">
              <a:lnSpc>
                <a:spcPct val="90000"/>
              </a:lnSpc>
              <a:spcBef>
                <a:spcPts val="0"/>
              </a:spcBef>
              <a:spcAft>
                <a:spcPts val="0"/>
              </a:spcAft>
              <a:buNone/>
            </a:pPr>
            <a:r>
              <a:rPr lang="en" sz="700" i="0" u="none" strike="noStrike" cap="none">
                <a:solidFill>
                  <a:schemeClr val="lt1"/>
                </a:solidFill>
                <a:latin typeface="Helvetica Neue"/>
                <a:ea typeface="Helvetica Neue"/>
                <a:cs typeface="Helvetica Neue"/>
                <a:sym typeface="Helvetica Neue"/>
              </a:rPr>
              <a:t>9%</a:t>
            </a:r>
            <a:endParaRPr sz="700" i="0" u="none" strike="noStrike" cap="none">
              <a:solidFill>
                <a:schemeClr val="lt1"/>
              </a:solidFill>
              <a:latin typeface="Helvetica Neue"/>
              <a:ea typeface="Helvetica Neue"/>
              <a:cs typeface="Helvetica Neue"/>
              <a:sym typeface="Helvetica Neue"/>
            </a:endParaRPr>
          </a:p>
        </p:txBody>
      </p:sp>
      <p:sp>
        <p:nvSpPr>
          <p:cNvPr id="2082" name="Google Shape;2082;p303"/>
          <p:cNvSpPr txBox="1"/>
          <p:nvPr/>
        </p:nvSpPr>
        <p:spPr>
          <a:xfrm>
            <a:off x="6189676" y="3805250"/>
            <a:ext cx="225300" cy="95400"/>
          </a:xfrm>
          <a:prstGeom prst="rect">
            <a:avLst/>
          </a:prstGeom>
          <a:noFill/>
          <a:ln>
            <a:noFill/>
          </a:ln>
        </p:spPr>
        <p:txBody>
          <a:bodyPr spcFirstLastPara="1" wrap="square" lIns="14275" tIns="0" rIns="14275" bIns="0" anchor="ctr" anchorCtr="0">
            <a:noAutofit/>
          </a:bodyPr>
          <a:lstStyle/>
          <a:p>
            <a:pPr marL="0" marR="0" lvl="0" indent="0" algn="ctr" rtl="0">
              <a:lnSpc>
                <a:spcPct val="90000"/>
              </a:lnSpc>
              <a:spcBef>
                <a:spcPts val="0"/>
              </a:spcBef>
              <a:spcAft>
                <a:spcPts val="0"/>
              </a:spcAft>
              <a:buNone/>
            </a:pPr>
            <a:r>
              <a:rPr lang="en" sz="700" i="0" u="none" strike="noStrike" cap="none">
                <a:solidFill>
                  <a:schemeClr val="dk1"/>
                </a:solidFill>
                <a:latin typeface="Helvetica Neue"/>
                <a:ea typeface="Helvetica Neue"/>
                <a:cs typeface="Helvetica Neue"/>
                <a:sym typeface="Helvetica Neue"/>
              </a:rPr>
              <a:t>33%</a:t>
            </a:r>
            <a:endParaRPr sz="700" i="0" u="none" strike="noStrike" cap="none">
              <a:solidFill>
                <a:schemeClr val="dk1"/>
              </a:solidFill>
              <a:latin typeface="Helvetica Neue"/>
              <a:ea typeface="Helvetica Neue"/>
              <a:cs typeface="Helvetica Neue"/>
              <a:sym typeface="Helvetica Neue"/>
            </a:endParaRPr>
          </a:p>
        </p:txBody>
      </p:sp>
      <p:sp>
        <p:nvSpPr>
          <p:cNvPr id="2083" name="Google Shape;2083;p303"/>
          <p:cNvSpPr txBox="1"/>
          <p:nvPr/>
        </p:nvSpPr>
        <p:spPr>
          <a:xfrm>
            <a:off x="6565775" y="3944950"/>
            <a:ext cx="189000" cy="95400"/>
          </a:xfrm>
          <a:prstGeom prst="rect">
            <a:avLst/>
          </a:prstGeom>
          <a:noFill/>
          <a:ln>
            <a:noFill/>
          </a:ln>
        </p:spPr>
        <p:txBody>
          <a:bodyPr spcFirstLastPara="1" wrap="square" lIns="14275" tIns="0" rIns="14275" bIns="0" anchor="ctr" anchorCtr="0">
            <a:noAutofit/>
          </a:bodyPr>
          <a:lstStyle/>
          <a:p>
            <a:pPr marL="0" marR="0" lvl="0" indent="0" algn="ctr" rtl="0">
              <a:lnSpc>
                <a:spcPct val="90000"/>
              </a:lnSpc>
              <a:spcBef>
                <a:spcPts val="0"/>
              </a:spcBef>
              <a:spcAft>
                <a:spcPts val="0"/>
              </a:spcAft>
              <a:buNone/>
            </a:pPr>
            <a:r>
              <a:rPr lang="en" sz="700" i="0" u="none" strike="noStrike" cap="none">
                <a:solidFill>
                  <a:schemeClr val="lt1"/>
                </a:solidFill>
                <a:latin typeface="Helvetica Neue"/>
                <a:ea typeface="Helvetica Neue"/>
                <a:cs typeface="Helvetica Neue"/>
                <a:sym typeface="Helvetica Neue"/>
              </a:rPr>
              <a:t>6%</a:t>
            </a:r>
            <a:endParaRPr sz="700" i="0" u="none" strike="noStrike" cap="none">
              <a:solidFill>
                <a:schemeClr val="lt1"/>
              </a:solidFill>
              <a:latin typeface="Helvetica Neue"/>
              <a:ea typeface="Helvetica Neue"/>
              <a:cs typeface="Helvetica Neue"/>
              <a:sym typeface="Helvetica Neue"/>
            </a:endParaRPr>
          </a:p>
        </p:txBody>
      </p:sp>
      <p:sp>
        <p:nvSpPr>
          <p:cNvPr id="2084" name="Google Shape;2084;p303"/>
          <p:cNvSpPr txBox="1"/>
          <p:nvPr/>
        </p:nvSpPr>
        <p:spPr>
          <a:xfrm>
            <a:off x="6005526" y="3944950"/>
            <a:ext cx="225300" cy="95400"/>
          </a:xfrm>
          <a:prstGeom prst="rect">
            <a:avLst/>
          </a:prstGeom>
          <a:noFill/>
          <a:ln>
            <a:noFill/>
          </a:ln>
        </p:spPr>
        <p:txBody>
          <a:bodyPr spcFirstLastPara="1" wrap="square" lIns="14275" tIns="0" rIns="14275" bIns="0" anchor="ctr" anchorCtr="0">
            <a:noAutofit/>
          </a:bodyPr>
          <a:lstStyle/>
          <a:p>
            <a:pPr marL="0" marR="0" lvl="0" indent="0" algn="ctr" rtl="0">
              <a:lnSpc>
                <a:spcPct val="90000"/>
              </a:lnSpc>
              <a:spcBef>
                <a:spcPts val="0"/>
              </a:spcBef>
              <a:spcAft>
                <a:spcPts val="0"/>
              </a:spcAft>
              <a:buNone/>
            </a:pPr>
            <a:r>
              <a:rPr lang="en" sz="700" i="0" u="none" strike="noStrike" cap="none">
                <a:solidFill>
                  <a:schemeClr val="dk1"/>
                </a:solidFill>
                <a:latin typeface="Helvetica Neue"/>
                <a:ea typeface="Helvetica Neue"/>
                <a:cs typeface="Helvetica Neue"/>
                <a:sym typeface="Helvetica Neue"/>
              </a:rPr>
              <a:t>24%</a:t>
            </a:r>
            <a:endParaRPr sz="700" i="0" u="none" strike="noStrike" cap="none">
              <a:solidFill>
                <a:schemeClr val="dk1"/>
              </a:solidFill>
              <a:latin typeface="Helvetica Neue"/>
              <a:ea typeface="Helvetica Neue"/>
              <a:cs typeface="Helvetica Neue"/>
              <a:sym typeface="Helvetica Neue"/>
            </a:endParaRPr>
          </a:p>
        </p:txBody>
      </p:sp>
      <p:sp>
        <p:nvSpPr>
          <p:cNvPr id="2085" name="Google Shape;2085;p303"/>
          <p:cNvSpPr txBox="1"/>
          <p:nvPr/>
        </p:nvSpPr>
        <p:spPr>
          <a:xfrm>
            <a:off x="6368950" y="4084650"/>
            <a:ext cx="175500" cy="95400"/>
          </a:xfrm>
          <a:prstGeom prst="rect">
            <a:avLst/>
          </a:prstGeom>
          <a:noFill/>
          <a:ln>
            <a:noFill/>
          </a:ln>
        </p:spPr>
        <p:txBody>
          <a:bodyPr spcFirstLastPara="1" wrap="square" lIns="14275" tIns="0" rIns="14275" bIns="0" anchor="ctr" anchorCtr="0">
            <a:noAutofit/>
          </a:bodyPr>
          <a:lstStyle/>
          <a:p>
            <a:pPr marL="0" marR="0" lvl="0" indent="0" algn="ctr" rtl="0">
              <a:lnSpc>
                <a:spcPct val="90000"/>
              </a:lnSpc>
              <a:spcBef>
                <a:spcPts val="0"/>
              </a:spcBef>
              <a:spcAft>
                <a:spcPts val="0"/>
              </a:spcAft>
              <a:buNone/>
            </a:pPr>
            <a:r>
              <a:rPr lang="en" sz="700" i="0" u="none" strike="noStrike" cap="none">
                <a:solidFill>
                  <a:schemeClr val="lt1"/>
                </a:solidFill>
                <a:latin typeface="Helvetica Neue"/>
                <a:ea typeface="Helvetica Neue"/>
                <a:cs typeface="Helvetica Neue"/>
                <a:sym typeface="Helvetica Neue"/>
              </a:rPr>
              <a:t>8%</a:t>
            </a:r>
            <a:endParaRPr sz="700" i="0" u="none" strike="noStrike" cap="none">
              <a:solidFill>
                <a:schemeClr val="lt1"/>
              </a:solidFill>
              <a:latin typeface="Helvetica Neue"/>
              <a:ea typeface="Helvetica Neue"/>
              <a:cs typeface="Helvetica Neue"/>
              <a:sym typeface="Helvetica Neue"/>
            </a:endParaRPr>
          </a:p>
        </p:txBody>
      </p:sp>
      <p:sp>
        <p:nvSpPr>
          <p:cNvPr id="2086" name="Google Shape;2086;p303"/>
          <p:cNvSpPr txBox="1"/>
          <p:nvPr/>
        </p:nvSpPr>
        <p:spPr>
          <a:xfrm>
            <a:off x="5884876" y="4084650"/>
            <a:ext cx="225300" cy="95400"/>
          </a:xfrm>
          <a:prstGeom prst="rect">
            <a:avLst/>
          </a:prstGeom>
          <a:noFill/>
          <a:ln>
            <a:noFill/>
          </a:ln>
        </p:spPr>
        <p:txBody>
          <a:bodyPr spcFirstLastPara="1" wrap="square" lIns="14275" tIns="0" rIns="14275" bIns="0" anchor="ctr" anchorCtr="0">
            <a:noAutofit/>
          </a:bodyPr>
          <a:lstStyle/>
          <a:p>
            <a:pPr marL="0" marR="0" lvl="0" indent="0" algn="ctr" rtl="0">
              <a:lnSpc>
                <a:spcPct val="90000"/>
              </a:lnSpc>
              <a:spcBef>
                <a:spcPts val="0"/>
              </a:spcBef>
              <a:spcAft>
                <a:spcPts val="0"/>
              </a:spcAft>
              <a:buNone/>
            </a:pPr>
            <a:r>
              <a:rPr lang="en" sz="700" i="0" u="none" strike="noStrike" cap="none">
                <a:solidFill>
                  <a:schemeClr val="dk1"/>
                </a:solidFill>
                <a:latin typeface="Helvetica Neue"/>
                <a:ea typeface="Helvetica Neue"/>
                <a:cs typeface="Helvetica Neue"/>
                <a:sym typeface="Helvetica Neue"/>
              </a:rPr>
              <a:t>18%</a:t>
            </a:r>
            <a:endParaRPr sz="700" i="0" u="none" strike="noStrike" cap="none">
              <a:solidFill>
                <a:schemeClr val="dk1"/>
              </a:solidFill>
              <a:latin typeface="Helvetica Neue"/>
              <a:ea typeface="Helvetica Neue"/>
              <a:cs typeface="Helvetica Neue"/>
              <a:sym typeface="Helvetica Neue"/>
            </a:endParaRPr>
          </a:p>
        </p:txBody>
      </p:sp>
      <p:sp>
        <p:nvSpPr>
          <p:cNvPr id="2087" name="Google Shape;2087;p303"/>
          <p:cNvSpPr txBox="1"/>
          <p:nvPr/>
        </p:nvSpPr>
        <p:spPr>
          <a:xfrm>
            <a:off x="6475300" y="4230075"/>
            <a:ext cx="175500" cy="95400"/>
          </a:xfrm>
          <a:prstGeom prst="rect">
            <a:avLst/>
          </a:prstGeom>
          <a:noFill/>
          <a:ln>
            <a:noFill/>
          </a:ln>
        </p:spPr>
        <p:txBody>
          <a:bodyPr spcFirstLastPara="1" wrap="square" lIns="14275" tIns="0" rIns="14275" bIns="0" anchor="ctr" anchorCtr="0">
            <a:noAutofit/>
          </a:bodyPr>
          <a:lstStyle/>
          <a:p>
            <a:pPr marL="0" marR="0" lvl="0" indent="0" algn="l" rtl="0">
              <a:lnSpc>
                <a:spcPct val="90000"/>
              </a:lnSpc>
              <a:spcBef>
                <a:spcPts val="0"/>
              </a:spcBef>
              <a:spcAft>
                <a:spcPts val="0"/>
              </a:spcAft>
              <a:buNone/>
            </a:pPr>
            <a:r>
              <a:rPr lang="en" sz="700" i="0" u="none" strike="noStrike" cap="none">
                <a:solidFill>
                  <a:schemeClr val="dk1"/>
                </a:solidFill>
                <a:latin typeface="Helvetica Neue"/>
                <a:ea typeface="Helvetica Neue"/>
                <a:cs typeface="Helvetica Neue"/>
                <a:sym typeface="Helvetica Neue"/>
              </a:rPr>
              <a:t>3%</a:t>
            </a:r>
            <a:endParaRPr sz="700" i="0" u="none" strike="noStrike" cap="none">
              <a:solidFill>
                <a:schemeClr val="dk1"/>
              </a:solidFill>
              <a:latin typeface="Helvetica Neue"/>
              <a:ea typeface="Helvetica Neue"/>
              <a:cs typeface="Helvetica Neue"/>
              <a:sym typeface="Helvetica Neue"/>
            </a:endParaRPr>
          </a:p>
        </p:txBody>
      </p:sp>
      <p:sp>
        <p:nvSpPr>
          <p:cNvPr id="2088" name="Google Shape;2088;p303"/>
          <p:cNvSpPr txBox="1"/>
          <p:nvPr/>
        </p:nvSpPr>
        <p:spPr>
          <a:xfrm>
            <a:off x="5884876" y="4224350"/>
            <a:ext cx="225300" cy="95400"/>
          </a:xfrm>
          <a:prstGeom prst="rect">
            <a:avLst/>
          </a:prstGeom>
          <a:noFill/>
          <a:ln>
            <a:noFill/>
          </a:ln>
        </p:spPr>
        <p:txBody>
          <a:bodyPr spcFirstLastPara="1" wrap="square" lIns="14275" tIns="0" rIns="14275" bIns="0" anchor="ctr" anchorCtr="0">
            <a:noAutofit/>
          </a:bodyPr>
          <a:lstStyle/>
          <a:p>
            <a:pPr marL="0" marR="0" lvl="0" indent="0" algn="ctr" rtl="0">
              <a:lnSpc>
                <a:spcPct val="90000"/>
              </a:lnSpc>
              <a:spcBef>
                <a:spcPts val="0"/>
              </a:spcBef>
              <a:spcAft>
                <a:spcPts val="0"/>
              </a:spcAft>
              <a:buNone/>
            </a:pPr>
            <a:r>
              <a:rPr lang="en" sz="700" i="0" u="none" strike="noStrike" cap="none">
                <a:solidFill>
                  <a:schemeClr val="dk1"/>
                </a:solidFill>
                <a:latin typeface="Helvetica Neue"/>
                <a:ea typeface="Helvetica Neue"/>
                <a:cs typeface="Helvetica Neue"/>
                <a:sym typeface="Helvetica Neue"/>
              </a:rPr>
              <a:t>18%</a:t>
            </a:r>
            <a:endParaRPr sz="700" i="0" u="none" strike="noStrike" cap="none">
              <a:solidFill>
                <a:schemeClr val="dk1"/>
              </a:solidFill>
              <a:latin typeface="Helvetica Neue"/>
              <a:ea typeface="Helvetica Neue"/>
              <a:cs typeface="Helvetica Neue"/>
              <a:sym typeface="Helvetica Neue"/>
            </a:endParaRPr>
          </a:p>
        </p:txBody>
      </p:sp>
      <p:sp>
        <p:nvSpPr>
          <p:cNvPr id="2089" name="Google Shape;2089;p303"/>
          <p:cNvSpPr txBox="1"/>
          <p:nvPr/>
        </p:nvSpPr>
        <p:spPr>
          <a:xfrm>
            <a:off x="6013450" y="4364050"/>
            <a:ext cx="189000" cy="95400"/>
          </a:xfrm>
          <a:prstGeom prst="rect">
            <a:avLst/>
          </a:prstGeom>
          <a:noFill/>
          <a:ln>
            <a:noFill/>
          </a:ln>
        </p:spPr>
        <p:txBody>
          <a:bodyPr spcFirstLastPara="1" wrap="square" lIns="14275" tIns="0" rIns="14275" bIns="0" anchor="ctr" anchorCtr="0">
            <a:noAutofit/>
          </a:bodyPr>
          <a:lstStyle/>
          <a:p>
            <a:pPr marL="0" marR="0" lvl="0" indent="0" algn="l" rtl="0">
              <a:lnSpc>
                <a:spcPct val="90000"/>
              </a:lnSpc>
              <a:spcBef>
                <a:spcPts val="0"/>
              </a:spcBef>
              <a:spcAft>
                <a:spcPts val="0"/>
              </a:spcAft>
              <a:buNone/>
            </a:pPr>
            <a:r>
              <a:rPr lang="en" sz="700" i="0" u="none" strike="noStrike" cap="none">
                <a:solidFill>
                  <a:schemeClr val="dk1"/>
                </a:solidFill>
                <a:latin typeface="Helvetica Neue"/>
                <a:ea typeface="Helvetica Neue"/>
                <a:cs typeface="Helvetica Neue"/>
                <a:sym typeface="Helvetica Neue"/>
              </a:rPr>
              <a:t>2%</a:t>
            </a:r>
            <a:endParaRPr sz="700" i="0" u="none" strike="noStrike" cap="none">
              <a:solidFill>
                <a:schemeClr val="dk1"/>
              </a:solidFill>
              <a:latin typeface="Helvetica Neue"/>
              <a:ea typeface="Helvetica Neue"/>
              <a:cs typeface="Helvetica Neue"/>
              <a:sym typeface="Helvetica Neue"/>
            </a:endParaRPr>
          </a:p>
        </p:txBody>
      </p:sp>
      <p:sp>
        <p:nvSpPr>
          <p:cNvPr id="2090" name="Google Shape;2090;p303"/>
          <p:cNvSpPr txBox="1"/>
          <p:nvPr/>
        </p:nvSpPr>
        <p:spPr>
          <a:xfrm>
            <a:off x="5668125" y="4364050"/>
            <a:ext cx="175500" cy="95400"/>
          </a:xfrm>
          <a:prstGeom prst="rect">
            <a:avLst/>
          </a:prstGeom>
          <a:noFill/>
          <a:ln>
            <a:noFill/>
          </a:ln>
        </p:spPr>
        <p:txBody>
          <a:bodyPr spcFirstLastPara="1" wrap="square" lIns="14275" tIns="0" rIns="14275" bIns="0" anchor="ctr" anchorCtr="0">
            <a:noAutofit/>
          </a:bodyPr>
          <a:lstStyle/>
          <a:p>
            <a:pPr marL="0" marR="0" lvl="0" indent="0" algn="ctr" rtl="0">
              <a:lnSpc>
                <a:spcPct val="90000"/>
              </a:lnSpc>
              <a:spcBef>
                <a:spcPts val="0"/>
              </a:spcBef>
              <a:spcAft>
                <a:spcPts val="0"/>
              </a:spcAft>
              <a:buNone/>
            </a:pPr>
            <a:r>
              <a:rPr lang="en" sz="700" i="0" u="none" strike="noStrike" cap="none">
                <a:solidFill>
                  <a:schemeClr val="dk1"/>
                </a:solidFill>
                <a:latin typeface="Helvetica Neue"/>
                <a:ea typeface="Helvetica Neue"/>
                <a:cs typeface="Helvetica Neue"/>
                <a:sym typeface="Helvetica Neue"/>
              </a:rPr>
              <a:t>7%</a:t>
            </a:r>
            <a:endParaRPr sz="700" i="0" u="none" strike="noStrike" cap="none">
              <a:solidFill>
                <a:schemeClr val="dk1"/>
              </a:solidFill>
              <a:latin typeface="Helvetica Neue"/>
              <a:ea typeface="Helvetica Neue"/>
              <a:cs typeface="Helvetica Neue"/>
              <a:sym typeface="Helvetica Neue"/>
            </a:endParaRPr>
          </a:p>
        </p:txBody>
      </p:sp>
      <p:sp>
        <p:nvSpPr>
          <p:cNvPr id="2091" name="Google Shape;2091;p303"/>
          <p:cNvSpPr txBox="1"/>
          <p:nvPr/>
        </p:nvSpPr>
        <p:spPr>
          <a:xfrm>
            <a:off x="5998303" y="4503750"/>
            <a:ext cx="189000" cy="95400"/>
          </a:xfrm>
          <a:prstGeom prst="rect">
            <a:avLst/>
          </a:prstGeom>
          <a:noFill/>
          <a:ln>
            <a:noFill/>
          </a:ln>
        </p:spPr>
        <p:txBody>
          <a:bodyPr spcFirstLastPara="1" wrap="square" lIns="14275" tIns="0" rIns="14275" bIns="0" anchor="t" anchorCtr="0">
            <a:noAutofit/>
          </a:bodyPr>
          <a:lstStyle/>
          <a:p>
            <a:pPr marL="0" marR="0" lvl="0" indent="0" algn="ctr" rtl="0">
              <a:lnSpc>
                <a:spcPct val="90000"/>
              </a:lnSpc>
              <a:spcBef>
                <a:spcPts val="0"/>
              </a:spcBef>
              <a:spcAft>
                <a:spcPts val="0"/>
              </a:spcAft>
              <a:buNone/>
            </a:pPr>
            <a:r>
              <a:rPr lang="en" sz="700" i="0" u="none" strike="noStrike" cap="none">
                <a:solidFill>
                  <a:schemeClr val="dk1"/>
                </a:solidFill>
                <a:latin typeface="Helvetica Neue"/>
                <a:ea typeface="Helvetica Neue"/>
                <a:cs typeface="Helvetica Neue"/>
                <a:sym typeface="Helvetica Neue"/>
              </a:rPr>
              <a:t>2%</a:t>
            </a:r>
            <a:endParaRPr sz="700" i="0" u="none" strike="noStrike" cap="none">
              <a:solidFill>
                <a:schemeClr val="dk1"/>
              </a:solidFill>
              <a:latin typeface="Helvetica Neue"/>
              <a:ea typeface="Helvetica Neue"/>
              <a:cs typeface="Helvetica Neue"/>
              <a:sym typeface="Helvetica Neue"/>
            </a:endParaRPr>
          </a:p>
        </p:txBody>
      </p:sp>
      <p:sp>
        <p:nvSpPr>
          <p:cNvPr id="2092" name="Google Shape;2092;p303"/>
          <p:cNvSpPr txBox="1"/>
          <p:nvPr/>
        </p:nvSpPr>
        <p:spPr>
          <a:xfrm>
            <a:off x="5668125" y="4503750"/>
            <a:ext cx="175500" cy="95400"/>
          </a:xfrm>
          <a:prstGeom prst="rect">
            <a:avLst/>
          </a:prstGeom>
          <a:noFill/>
          <a:ln>
            <a:noFill/>
          </a:ln>
        </p:spPr>
        <p:txBody>
          <a:bodyPr spcFirstLastPara="1" wrap="square" lIns="14275" tIns="0" rIns="14275" bIns="0" anchor="ctr" anchorCtr="0">
            <a:noAutofit/>
          </a:bodyPr>
          <a:lstStyle/>
          <a:p>
            <a:pPr marL="0" marR="0" lvl="0" indent="0" algn="ctr" rtl="0">
              <a:lnSpc>
                <a:spcPct val="90000"/>
              </a:lnSpc>
              <a:spcBef>
                <a:spcPts val="0"/>
              </a:spcBef>
              <a:spcAft>
                <a:spcPts val="0"/>
              </a:spcAft>
              <a:buNone/>
            </a:pPr>
            <a:r>
              <a:rPr lang="en" sz="700" i="0" u="none" strike="noStrike" cap="none">
                <a:solidFill>
                  <a:schemeClr val="dk1"/>
                </a:solidFill>
                <a:latin typeface="Helvetica Neue"/>
                <a:ea typeface="Helvetica Neue"/>
                <a:cs typeface="Helvetica Neue"/>
                <a:sym typeface="Helvetica Neue"/>
              </a:rPr>
              <a:t>7%</a:t>
            </a:r>
            <a:endParaRPr sz="700" i="0" u="none" strike="noStrike" cap="none">
              <a:solidFill>
                <a:schemeClr val="dk1"/>
              </a:solidFill>
              <a:latin typeface="Helvetica Neue"/>
              <a:ea typeface="Helvetica Neue"/>
              <a:cs typeface="Helvetica Neue"/>
              <a:sym typeface="Helvetica Neue"/>
            </a:endParaRPr>
          </a:p>
        </p:txBody>
      </p:sp>
      <p:cxnSp>
        <p:nvCxnSpPr>
          <p:cNvPr id="2093" name="Google Shape;2093;p303"/>
          <p:cNvCxnSpPr/>
          <p:nvPr/>
        </p:nvCxnSpPr>
        <p:spPr>
          <a:xfrm>
            <a:off x="8487894" y="3431382"/>
            <a:ext cx="419100" cy="0"/>
          </a:xfrm>
          <a:prstGeom prst="straightConnector1">
            <a:avLst/>
          </a:prstGeom>
          <a:noFill/>
          <a:ln w="9525" cap="flat" cmpd="sng">
            <a:solidFill>
              <a:schemeClr val="dk1"/>
            </a:solidFill>
            <a:prstDash val="solid"/>
            <a:round/>
            <a:headEnd type="none" w="sm" len="sm"/>
            <a:tailEnd type="none" w="sm" len="sm"/>
          </a:ln>
        </p:spPr>
      </p:cxnSp>
      <p:cxnSp>
        <p:nvCxnSpPr>
          <p:cNvPr id="2094" name="Google Shape;2094;p303"/>
          <p:cNvCxnSpPr/>
          <p:nvPr/>
        </p:nvCxnSpPr>
        <p:spPr>
          <a:xfrm>
            <a:off x="8009467" y="1955614"/>
            <a:ext cx="419100" cy="0"/>
          </a:xfrm>
          <a:prstGeom prst="straightConnector1">
            <a:avLst/>
          </a:prstGeom>
          <a:noFill/>
          <a:ln w="9525" cap="flat" cmpd="sng">
            <a:solidFill>
              <a:schemeClr val="dk1"/>
            </a:solidFill>
            <a:prstDash val="solid"/>
            <a:round/>
            <a:headEnd type="none" w="sm" len="sm"/>
            <a:tailEnd type="none" w="sm" len="sm"/>
          </a:ln>
        </p:spPr>
      </p:cxnSp>
      <p:cxnSp>
        <p:nvCxnSpPr>
          <p:cNvPr id="2095" name="Google Shape;2095;p303"/>
          <p:cNvCxnSpPr/>
          <p:nvPr/>
        </p:nvCxnSpPr>
        <p:spPr>
          <a:xfrm>
            <a:off x="8487894" y="1955614"/>
            <a:ext cx="419100" cy="0"/>
          </a:xfrm>
          <a:prstGeom prst="straightConnector1">
            <a:avLst/>
          </a:prstGeom>
          <a:noFill/>
          <a:ln w="9525" cap="flat" cmpd="sng">
            <a:solidFill>
              <a:schemeClr val="dk1"/>
            </a:solidFill>
            <a:prstDash val="solid"/>
            <a:round/>
            <a:headEnd type="none" w="sm" len="sm"/>
            <a:tailEnd type="none" w="sm" len="sm"/>
          </a:ln>
        </p:spPr>
      </p:cxnSp>
      <p:sp>
        <p:nvSpPr>
          <p:cNvPr id="2096" name="Google Shape;2096;p303"/>
          <p:cNvSpPr txBox="1"/>
          <p:nvPr/>
        </p:nvSpPr>
        <p:spPr>
          <a:xfrm>
            <a:off x="3854778" y="300470"/>
            <a:ext cx="385800" cy="193200"/>
          </a:xfrm>
          <a:prstGeom prst="rect">
            <a:avLst/>
          </a:prstGeom>
          <a:noFill/>
          <a:ln>
            <a:noFill/>
          </a:ln>
        </p:spPr>
        <p:txBody>
          <a:bodyPr spcFirstLastPara="1" wrap="square" lIns="0" tIns="0" rIns="0" bIns="540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900" b="1" i="0" u="none" strike="noStrike" cap="none">
                <a:solidFill>
                  <a:srgbClr val="000000"/>
                </a:solidFill>
                <a:latin typeface="Helvetica Neue"/>
                <a:ea typeface="Helvetica Neue"/>
                <a:cs typeface="Helvetica Neue"/>
                <a:sym typeface="Helvetica Neue"/>
              </a:rPr>
              <a:t>Latvija</a:t>
            </a:r>
            <a:endParaRPr sz="900" b="0" i="0" u="none" strike="noStrike" cap="none">
              <a:solidFill>
                <a:srgbClr val="000000"/>
              </a:solidFill>
              <a:latin typeface="Arial"/>
              <a:ea typeface="Arial"/>
              <a:cs typeface="Arial"/>
              <a:sym typeface="Arial"/>
            </a:endParaRPr>
          </a:p>
        </p:txBody>
      </p:sp>
      <p:cxnSp>
        <p:nvCxnSpPr>
          <p:cNvPr id="2097" name="Google Shape;2097;p303"/>
          <p:cNvCxnSpPr/>
          <p:nvPr/>
        </p:nvCxnSpPr>
        <p:spPr>
          <a:xfrm>
            <a:off x="3854765" y="481955"/>
            <a:ext cx="4045800" cy="0"/>
          </a:xfrm>
          <a:prstGeom prst="straightConnector1">
            <a:avLst/>
          </a:prstGeom>
          <a:noFill/>
          <a:ln w="9525" cap="flat" cmpd="sng">
            <a:solidFill>
              <a:schemeClr val="accent6"/>
            </a:solidFill>
            <a:prstDash val="solid"/>
            <a:round/>
            <a:headEnd type="none" w="sm" len="sm"/>
            <a:tailEnd type="none" w="sm" len="sm"/>
          </a:ln>
        </p:spPr>
      </p:cxnSp>
      <p:sp>
        <p:nvSpPr>
          <p:cNvPr id="2098" name="Google Shape;2098;p303"/>
          <p:cNvSpPr txBox="1"/>
          <p:nvPr/>
        </p:nvSpPr>
        <p:spPr>
          <a:xfrm>
            <a:off x="3854775" y="1773345"/>
            <a:ext cx="475500" cy="193200"/>
          </a:xfrm>
          <a:prstGeom prst="rect">
            <a:avLst/>
          </a:prstGeom>
          <a:noFill/>
          <a:ln>
            <a:noFill/>
          </a:ln>
        </p:spPr>
        <p:txBody>
          <a:bodyPr spcFirstLastPara="1" wrap="square" lIns="0" tIns="0" rIns="0" bIns="540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900" b="1" i="0" u="none" strike="noStrike" cap="none">
                <a:solidFill>
                  <a:srgbClr val="000000"/>
                </a:solidFill>
                <a:latin typeface="Helvetica Neue"/>
                <a:ea typeface="Helvetica Neue"/>
                <a:cs typeface="Helvetica Neue"/>
                <a:sym typeface="Helvetica Neue"/>
              </a:rPr>
              <a:t>Lietuva</a:t>
            </a:r>
            <a:endParaRPr sz="900" b="1" i="0" u="none" strike="noStrike" cap="none">
              <a:solidFill>
                <a:srgbClr val="000000"/>
              </a:solidFill>
              <a:latin typeface="Helvetica Neue"/>
              <a:ea typeface="Helvetica Neue"/>
              <a:cs typeface="Helvetica Neue"/>
              <a:sym typeface="Helvetica Neue"/>
            </a:endParaRPr>
          </a:p>
        </p:txBody>
      </p:sp>
      <p:cxnSp>
        <p:nvCxnSpPr>
          <p:cNvPr id="2099" name="Google Shape;2099;p303"/>
          <p:cNvCxnSpPr/>
          <p:nvPr/>
        </p:nvCxnSpPr>
        <p:spPr>
          <a:xfrm>
            <a:off x="3854450" y="1954213"/>
            <a:ext cx="4046400" cy="1500"/>
          </a:xfrm>
          <a:prstGeom prst="straightConnector1">
            <a:avLst/>
          </a:prstGeom>
          <a:noFill/>
          <a:ln w="9525" cap="flat" cmpd="sng">
            <a:solidFill>
              <a:schemeClr val="accent6"/>
            </a:solidFill>
            <a:prstDash val="solid"/>
            <a:round/>
            <a:headEnd type="none" w="sm" len="sm"/>
            <a:tailEnd type="none" w="sm" len="sm"/>
          </a:ln>
        </p:spPr>
      </p:cxnSp>
      <p:sp>
        <p:nvSpPr>
          <p:cNvPr id="2100" name="Google Shape;2100;p303"/>
          <p:cNvSpPr txBox="1"/>
          <p:nvPr/>
        </p:nvSpPr>
        <p:spPr>
          <a:xfrm>
            <a:off x="3854778" y="3248195"/>
            <a:ext cx="432900" cy="193200"/>
          </a:xfrm>
          <a:prstGeom prst="rect">
            <a:avLst/>
          </a:prstGeom>
          <a:noFill/>
          <a:ln>
            <a:noFill/>
          </a:ln>
        </p:spPr>
        <p:txBody>
          <a:bodyPr spcFirstLastPara="1" wrap="square" lIns="0" tIns="0" rIns="0" bIns="540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900" b="1" i="0" u="none" strike="noStrike" cap="none">
                <a:solidFill>
                  <a:srgbClr val="000000"/>
                </a:solidFill>
                <a:latin typeface="Helvetica Neue"/>
                <a:ea typeface="Helvetica Neue"/>
                <a:cs typeface="Helvetica Neue"/>
                <a:sym typeface="Helvetica Neue"/>
              </a:rPr>
              <a:t>Igaunija</a:t>
            </a:r>
            <a:endParaRPr sz="900" b="1" i="0" u="none" strike="noStrike" cap="none">
              <a:solidFill>
                <a:srgbClr val="000000"/>
              </a:solidFill>
              <a:latin typeface="Helvetica Neue"/>
              <a:ea typeface="Helvetica Neue"/>
              <a:cs typeface="Helvetica Neue"/>
              <a:sym typeface="Helvetica Neue"/>
            </a:endParaRPr>
          </a:p>
        </p:txBody>
      </p:sp>
      <p:cxnSp>
        <p:nvCxnSpPr>
          <p:cNvPr id="2101" name="Google Shape;2101;p303"/>
          <p:cNvCxnSpPr/>
          <p:nvPr/>
        </p:nvCxnSpPr>
        <p:spPr>
          <a:xfrm>
            <a:off x="3854450" y="3429000"/>
            <a:ext cx="4046400" cy="1500"/>
          </a:xfrm>
          <a:prstGeom prst="straightConnector1">
            <a:avLst/>
          </a:prstGeom>
          <a:noFill/>
          <a:ln w="9525" cap="flat" cmpd="sng">
            <a:solidFill>
              <a:schemeClr val="accent6"/>
            </a:solidFill>
            <a:prstDash val="solid"/>
            <a:round/>
            <a:headEnd type="none" w="sm" len="sm"/>
            <a:tailEnd type="none" w="sm" len="sm"/>
          </a:ln>
        </p:spPr>
      </p:cxnSp>
      <p:cxnSp>
        <p:nvCxnSpPr>
          <p:cNvPr id="2102" name="Google Shape;2102;p303"/>
          <p:cNvCxnSpPr/>
          <p:nvPr/>
        </p:nvCxnSpPr>
        <p:spPr>
          <a:xfrm rot="10800000">
            <a:off x="5948339" y="4551438"/>
            <a:ext cx="65100" cy="0"/>
          </a:xfrm>
          <a:prstGeom prst="straightConnector1">
            <a:avLst/>
          </a:prstGeom>
          <a:noFill/>
          <a:ln w="9525" cap="flat" cmpd="sng">
            <a:solidFill>
              <a:schemeClr val="dk1"/>
            </a:solidFill>
            <a:prstDash val="solid"/>
            <a:round/>
            <a:headEnd type="none" w="sm" len="sm"/>
            <a:tailEnd type="none" w="sm" len="sm"/>
          </a:ln>
        </p:spPr>
      </p:cxnSp>
      <p:cxnSp>
        <p:nvCxnSpPr>
          <p:cNvPr id="2103" name="Google Shape;2103;p303"/>
          <p:cNvCxnSpPr/>
          <p:nvPr/>
        </p:nvCxnSpPr>
        <p:spPr>
          <a:xfrm rot="10800000">
            <a:off x="6414976" y="4272863"/>
            <a:ext cx="65100" cy="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7"/>
        <p:cNvGrpSpPr/>
        <p:nvPr/>
      </p:nvGrpSpPr>
      <p:grpSpPr>
        <a:xfrm>
          <a:off x="0" y="0"/>
          <a:ext cx="0" cy="0"/>
          <a:chOff x="0" y="0"/>
          <a:chExt cx="0" cy="0"/>
        </a:xfrm>
      </p:grpSpPr>
      <p:pic>
        <p:nvPicPr>
          <p:cNvPr id="2108" name="Google Shape;2108;p304"/>
          <p:cNvPicPr preferRelativeResize="0"/>
          <p:nvPr/>
        </p:nvPicPr>
        <p:blipFill rotWithShape="1">
          <a:blip r:embed="rId3">
            <a:alphaModFix/>
          </a:blip>
          <a:srcRect l="11089" r="11089"/>
          <a:stretch/>
        </p:blipFill>
        <p:spPr>
          <a:xfrm>
            <a:off x="4283800" y="0"/>
            <a:ext cx="4860201" cy="5143501"/>
          </a:xfrm>
          <a:prstGeom prst="rect">
            <a:avLst/>
          </a:prstGeom>
          <a:noFill/>
          <a:ln>
            <a:noFill/>
          </a:ln>
        </p:spPr>
      </p:pic>
      <p:sp>
        <p:nvSpPr>
          <p:cNvPr id="2109" name="Google Shape;2109;p304"/>
          <p:cNvSpPr/>
          <p:nvPr/>
        </p:nvSpPr>
        <p:spPr>
          <a:xfrm>
            <a:off x="953" y="0"/>
            <a:ext cx="285900" cy="2844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Arial"/>
              <a:ea typeface="Arial"/>
              <a:cs typeface="Arial"/>
              <a:sym typeface="Arial"/>
            </a:endParaRPr>
          </a:p>
        </p:txBody>
      </p:sp>
      <p:sp>
        <p:nvSpPr>
          <p:cNvPr id="2110" name="Google Shape;2110;p304"/>
          <p:cNvSpPr/>
          <p:nvPr/>
        </p:nvSpPr>
        <p:spPr>
          <a:xfrm>
            <a:off x="8857999" y="238"/>
            <a:ext cx="285900" cy="284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Arial"/>
              <a:ea typeface="Arial"/>
              <a:cs typeface="Arial"/>
              <a:sym typeface="Arial"/>
            </a:endParaRPr>
          </a:p>
        </p:txBody>
      </p:sp>
      <p:sp>
        <p:nvSpPr>
          <p:cNvPr id="2111" name="Google Shape;2111;p304"/>
          <p:cNvSpPr txBox="1"/>
          <p:nvPr/>
        </p:nvSpPr>
        <p:spPr>
          <a:xfrm>
            <a:off x="575079" y="897004"/>
            <a:ext cx="3139800" cy="3463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 sz="3000">
                <a:solidFill>
                  <a:schemeClr val="dk1"/>
                </a:solidFill>
                <a:latin typeface="Georgia"/>
                <a:ea typeface="Georgia"/>
                <a:cs typeface="Georgia"/>
                <a:sym typeface="Georgia"/>
              </a:rPr>
              <a:t>PwC globālais Korporatīvās ilgtpspējas ziņošanas direktīvas (CSRD) pētījums 2024</a:t>
            </a:r>
            <a:endParaRPr sz="3000">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3000"/>
              <a:buFont typeface="Arial"/>
              <a:buNone/>
            </a:pPr>
            <a:endParaRPr sz="3000">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500"/>
              <a:buFont typeface="Arial"/>
              <a:buNone/>
            </a:pPr>
            <a:r>
              <a:rPr lang="en" sz="1500">
                <a:solidFill>
                  <a:schemeClr val="dk1"/>
                </a:solidFill>
              </a:rPr>
              <a:t>Jūnijs</a:t>
            </a:r>
            <a:r>
              <a:rPr lang="en" sz="1500" b="0" i="0" u="none" strike="noStrike" cap="none">
                <a:solidFill>
                  <a:schemeClr val="dk1"/>
                </a:solidFill>
                <a:latin typeface="Arial"/>
                <a:ea typeface="Arial"/>
                <a:cs typeface="Arial"/>
                <a:sym typeface="Arial"/>
              </a:rPr>
              <a:t>, 2024</a:t>
            </a:r>
            <a:endParaRPr sz="1500" b="0" i="0" u="none" strike="noStrike" cap="none">
              <a:solidFill>
                <a:srgbClr val="000000"/>
              </a:solidFill>
              <a:latin typeface="Arial"/>
              <a:ea typeface="Arial"/>
              <a:cs typeface="Arial"/>
              <a:sym typeface="Arial"/>
            </a:endParaRPr>
          </a:p>
        </p:txBody>
      </p:sp>
      <p:sp>
        <p:nvSpPr>
          <p:cNvPr id="2112" name="Google Shape;2112;p304"/>
          <p:cNvSpPr/>
          <p:nvPr/>
        </p:nvSpPr>
        <p:spPr>
          <a:xfrm>
            <a:off x="289166" y="0"/>
            <a:ext cx="285900" cy="284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Arial"/>
              <a:ea typeface="Arial"/>
              <a:cs typeface="Arial"/>
              <a:sym typeface="Arial"/>
            </a:endParaRPr>
          </a:p>
        </p:txBody>
      </p:sp>
      <p:sp>
        <p:nvSpPr>
          <p:cNvPr id="2113" name="Google Shape;2113;p304"/>
          <p:cNvSpPr/>
          <p:nvPr/>
        </p:nvSpPr>
        <p:spPr>
          <a:xfrm>
            <a:off x="8572286" y="285989"/>
            <a:ext cx="285900" cy="2844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Arial"/>
              <a:ea typeface="Arial"/>
              <a:cs typeface="Arial"/>
              <a:sym typeface="Arial"/>
            </a:endParaRPr>
          </a:p>
        </p:txBody>
      </p:sp>
      <p:sp>
        <p:nvSpPr>
          <p:cNvPr id="2114" name="Google Shape;2114;p304"/>
          <p:cNvSpPr/>
          <p:nvPr/>
        </p:nvSpPr>
        <p:spPr>
          <a:xfrm>
            <a:off x="3997901" y="3146898"/>
            <a:ext cx="285900" cy="2844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Arial"/>
              <a:ea typeface="Arial"/>
              <a:cs typeface="Arial"/>
              <a:sym typeface="Arial"/>
            </a:endParaRPr>
          </a:p>
        </p:txBody>
      </p:sp>
      <p:pic>
        <p:nvPicPr>
          <p:cNvPr id="2115" name="Google Shape;2115;p304"/>
          <p:cNvPicPr preferRelativeResize="0"/>
          <p:nvPr/>
        </p:nvPicPr>
        <p:blipFill rotWithShape="1">
          <a:blip r:embed="rId4">
            <a:alphaModFix/>
          </a:blip>
          <a:srcRect/>
          <a:stretch/>
        </p:blipFill>
        <p:spPr>
          <a:xfrm>
            <a:off x="3126844" y="3431538"/>
            <a:ext cx="2282748" cy="1712060"/>
          </a:xfrm>
          <a:prstGeom prst="rect">
            <a:avLst/>
          </a:prstGeom>
          <a:noFill/>
          <a:ln>
            <a:noFill/>
          </a:ln>
        </p:spPr>
      </p:pic>
      <p:sp>
        <p:nvSpPr>
          <p:cNvPr id="2116" name="Google Shape;2116;p304"/>
          <p:cNvSpPr txBox="1"/>
          <p:nvPr/>
        </p:nvSpPr>
        <p:spPr>
          <a:xfrm>
            <a:off x="4580552" y="-585216"/>
            <a:ext cx="138600" cy="184800"/>
          </a:xfrm>
          <a:prstGeom prst="rect">
            <a:avLst/>
          </a:prstGeom>
          <a:noFill/>
          <a:ln>
            <a:noFill/>
          </a:ln>
        </p:spPr>
        <p:txBody>
          <a:bodyPr spcFirstLastPara="1" wrap="square" lIns="0" tIns="0" rIns="0" bIns="0" anchor="t" anchorCtr="0">
            <a:spAutoFit/>
          </a:bodyPr>
          <a:lstStyle/>
          <a:p>
            <a:pPr marL="139700" marR="0" lvl="0" indent="-6350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0"/>
        <p:cNvGrpSpPr/>
        <p:nvPr/>
      </p:nvGrpSpPr>
      <p:grpSpPr>
        <a:xfrm>
          <a:off x="0" y="0"/>
          <a:ext cx="0" cy="0"/>
          <a:chOff x="0" y="0"/>
          <a:chExt cx="0" cy="0"/>
        </a:xfrm>
      </p:grpSpPr>
      <p:sp>
        <p:nvSpPr>
          <p:cNvPr id="2121" name="Google Shape;2121;p305"/>
          <p:cNvSpPr/>
          <p:nvPr/>
        </p:nvSpPr>
        <p:spPr>
          <a:xfrm>
            <a:off x="332138" y="2012461"/>
            <a:ext cx="89008" cy="88874"/>
          </a:xfrm>
          <a:custGeom>
            <a:avLst/>
            <a:gdLst/>
            <a:ahLst/>
            <a:cxnLst/>
            <a:rect l="l" t="t" r="r" b="b"/>
            <a:pathLst>
              <a:path w="93693" h="93552" extrusionOk="0">
                <a:moveTo>
                  <a:pt x="0" y="0"/>
                </a:moveTo>
                <a:lnTo>
                  <a:pt x="93693" y="0"/>
                </a:lnTo>
                <a:lnTo>
                  <a:pt x="93693" y="93553"/>
                </a:lnTo>
                <a:lnTo>
                  <a:pt x="0" y="93553"/>
                </a:lnTo>
                <a:close/>
              </a:path>
            </a:pathLst>
          </a:custGeom>
          <a:solidFill>
            <a:srgbClr val="7D7D7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122" name="Google Shape;2122;p305"/>
          <p:cNvSpPr/>
          <p:nvPr/>
        </p:nvSpPr>
        <p:spPr>
          <a:xfrm>
            <a:off x="1835904" y="1999874"/>
            <a:ext cx="89008" cy="88874"/>
          </a:xfrm>
          <a:custGeom>
            <a:avLst/>
            <a:gdLst/>
            <a:ahLst/>
            <a:cxnLst/>
            <a:rect l="l" t="t" r="r" b="b"/>
            <a:pathLst>
              <a:path w="93693" h="93552" extrusionOk="0">
                <a:moveTo>
                  <a:pt x="0" y="0"/>
                </a:moveTo>
                <a:lnTo>
                  <a:pt x="93693" y="0"/>
                </a:lnTo>
                <a:lnTo>
                  <a:pt x="93693" y="93553"/>
                </a:lnTo>
                <a:lnTo>
                  <a:pt x="0" y="93553"/>
                </a:lnTo>
                <a:close/>
              </a:path>
            </a:pathLst>
          </a:custGeom>
          <a:solidFill>
            <a:srgbClr val="DEDED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123" name="Google Shape;2123;p305"/>
          <p:cNvSpPr/>
          <p:nvPr/>
        </p:nvSpPr>
        <p:spPr>
          <a:xfrm>
            <a:off x="2870599" y="2009161"/>
            <a:ext cx="89008" cy="88874"/>
          </a:xfrm>
          <a:custGeom>
            <a:avLst/>
            <a:gdLst/>
            <a:ahLst/>
            <a:cxnLst/>
            <a:rect l="l" t="t" r="r" b="b"/>
            <a:pathLst>
              <a:path w="93693" h="93552" extrusionOk="0">
                <a:moveTo>
                  <a:pt x="0" y="0"/>
                </a:moveTo>
                <a:lnTo>
                  <a:pt x="93693" y="0"/>
                </a:lnTo>
                <a:lnTo>
                  <a:pt x="93693" y="93553"/>
                </a:lnTo>
                <a:lnTo>
                  <a:pt x="0" y="93553"/>
                </a:lnTo>
                <a:close/>
              </a:path>
            </a:pathLst>
          </a:custGeom>
          <a:solidFill>
            <a:srgbClr val="DB536A"/>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124" name="Google Shape;2124;p305"/>
          <p:cNvSpPr txBox="1">
            <a:spLocks noGrp="1"/>
          </p:cNvSpPr>
          <p:nvPr>
            <p:ph type="title"/>
          </p:nvPr>
        </p:nvSpPr>
        <p:spPr>
          <a:xfrm>
            <a:off x="332175" y="324000"/>
            <a:ext cx="8479500" cy="479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400"/>
              <a:buFont typeface="Georgia"/>
              <a:buNone/>
            </a:pPr>
            <a:r>
              <a:rPr lang="en" sz="2000">
                <a:latin typeface="Helvetica Neue Light"/>
                <a:ea typeface="Helvetica Neue Light"/>
                <a:cs typeface="Helvetica Neue Light"/>
                <a:sym typeface="Helvetica Neue Light"/>
              </a:rPr>
              <a:t>Uzņēmumi</a:t>
            </a:r>
            <a:r>
              <a:rPr lang="en" sz="2200"/>
              <a:t> </a:t>
            </a:r>
            <a:r>
              <a:rPr lang="en" sz="2000">
                <a:latin typeface="Helvetica Neue Light"/>
                <a:ea typeface="Helvetica Neue Light"/>
                <a:cs typeface="Helvetica Neue Light"/>
                <a:sym typeface="Helvetica Neue Light"/>
              </a:rPr>
              <a:t>izrāda lielāku pārliecību, ziņojot par tēmām, kas ietilpst spēkā esošajās ziņošanas prasībās</a:t>
            </a:r>
            <a:endParaRPr sz="2200"/>
          </a:p>
        </p:txBody>
      </p:sp>
      <p:sp>
        <p:nvSpPr>
          <p:cNvPr id="2125" name="Google Shape;2125;p305"/>
          <p:cNvSpPr txBox="1"/>
          <p:nvPr/>
        </p:nvSpPr>
        <p:spPr>
          <a:xfrm>
            <a:off x="323250" y="1075009"/>
            <a:ext cx="8130300" cy="551100"/>
          </a:xfrm>
          <a:prstGeom prst="rect">
            <a:avLst/>
          </a:prstGeom>
          <a:noFill/>
          <a:ln>
            <a:noFill/>
          </a:ln>
        </p:spPr>
        <p:txBody>
          <a:bodyPr spcFirstLastPara="1" wrap="square" lIns="0"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100">
                <a:solidFill>
                  <a:schemeClr val="dk1"/>
                </a:solidFill>
              </a:rPr>
              <a:t>Respondenti bija mazāk pārliecināti par sava uzņēmuma spēju izpildīt ziņošanas prasības mazāk pazīstamās jomās, piemēram, bioloģiskās daudzveidības saglabāšana, resursu izmantošana un aprites ekonomika, kā arī ūdens un jūras resursu jautājumos.</a:t>
            </a:r>
            <a:endParaRPr sz="1100" b="0" i="0" u="none" strike="noStrike" cap="none">
              <a:solidFill>
                <a:schemeClr val="dk1"/>
              </a:solidFill>
              <a:latin typeface="Arial"/>
              <a:ea typeface="Arial"/>
              <a:cs typeface="Arial"/>
              <a:sym typeface="Arial"/>
            </a:endParaRPr>
          </a:p>
        </p:txBody>
      </p:sp>
      <p:sp>
        <p:nvSpPr>
          <p:cNvPr id="2126" name="Google Shape;2126;p305"/>
          <p:cNvSpPr txBox="1"/>
          <p:nvPr/>
        </p:nvSpPr>
        <p:spPr>
          <a:xfrm>
            <a:off x="240750" y="1619928"/>
            <a:ext cx="7070400" cy="321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900"/>
              <a:buFont typeface="Arial"/>
              <a:buNone/>
            </a:pPr>
            <a:r>
              <a:rPr lang="en" sz="900" b="1">
                <a:solidFill>
                  <a:schemeClr val="dk1"/>
                </a:solidFill>
              </a:rPr>
              <a:t>Jautājums: </a:t>
            </a:r>
            <a:r>
              <a:rPr lang="en" sz="900">
                <a:solidFill>
                  <a:schemeClr val="dk1"/>
                </a:solidFill>
              </a:rPr>
              <a:t>Cik pārliecināti jūs jūtaties par sava uzņēmuma spēju izpildīt ziņošanas prasības šādās tēmās?</a:t>
            </a:r>
            <a:endParaRPr sz="900" b="0" i="0" u="none" strike="noStrike" cap="none">
              <a:solidFill>
                <a:schemeClr val="dk1"/>
              </a:solidFill>
              <a:latin typeface="Arial"/>
              <a:ea typeface="Arial"/>
              <a:cs typeface="Arial"/>
              <a:sym typeface="Arial"/>
            </a:endParaRPr>
          </a:p>
        </p:txBody>
      </p:sp>
      <p:sp>
        <p:nvSpPr>
          <p:cNvPr id="2127" name="Google Shape;2127;p305"/>
          <p:cNvSpPr txBox="1"/>
          <p:nvPr/>
        </p:nvSpPr>
        <p:spPr>
          <a:xfrm>
            <a:off x="240750" y="4227300"/>
            <a:ext cx="8564400" cy="47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700">
                <a:solidFill>
                  <a:schemeClr val="accent6"/>
                </a:solidFill>
              </a:rPr>
              <a:t>Piezīmes: </a:t>
            </a:r>
            <a:endParaRPr sz="700">
              <a:solidFill>
                <a:schemeClr val="accent6"/>
              </a:solidFill>
            </a:endParaRPr>
          </a:p>
          <a:p>
            <a:pPr marL="457200" lvl="0" indent="-273050" algn="l" rtl="0">
              <a:spcBef>
                <a:spcPts val="0"/>
              </a:spcBef>
              <a:spcAft>
                <a:spcPts val="0"/>
              </a:spcAft>
              <a:buClr>
                <a:schemeClr val="accent6"/>
              </a:buClr>
              <a:buSzPts val="700"/>
              <a:buChar char="●"/>
            </a:pPr>
            <a:r>
              <a:rPr lang="en" sz="700" i="1">
                <a:solidFill>
                  <a:schemeClr val="accent6"/>
                </a:solidFill>
              </a:rPr>
              <a:t>Nepārliecinātie respondenti ir tie, kuri norādīja, ka ir "ne pārāk pārliecināti" vai "nemaz nepārliecināti". Pārliecinātie respondenti ir tie, kuri norādīja, ka ir "daļēji pārliecināti", "ļoti pārliecināti" vai "ļoti augstu pārliecināti".</a:t>
            </a:r>
            <a:endParaRPr sz="700" i="1">
              <a:solidFill>
                <a:schemeClr val="accent6"/>
              </a:solidFill>
            </a:endParaRPr>
          </a:p>
          <a:p>
            <a:pPr marL="457200" lvl="0" indent="-273050" algn="l" rtl="0">
              <a:spcBef>
                <a:spcPts val="0"/>
              </a:spcBef>
              <a:spcAft>
                <a:spcPts val="0"/>
              </a:spcAft>
              <a:buClr>
                <a:schemeClr val="accent6"/>
              </a:buClr>
              <a:buSzPts val="700"/>
              <a:buChar char="●"/>
            </a:pPr>
            <a:r>
              <a:rPr lang="en" sz="700" i="1">
                <a:solidFill>
                  <a:schemeClr val="accent6"/>
                </a:solidFill>
              </a:rPr>
              <a:t>ESRS attiecas uz Eiropas Ilgtspējas Ziņošanas Standartiem saskaņā ar ES Korporatīvās Ilgtspējas Ziņošanas Direktīvu (CSRD).</a:t>
            </a:r>
            <a:endParaRPr sz="700" i="1">
              <a:solidFill>
                <a:schemeClr val="accent6"/>
              </a:solidFill>
            </a:endParaRPr>
          </a:p>
          <a:p>
            <a:pPr marL="457200" lvl="0" indent="-273050" algn="l" rtl="0">
              <a:spcBef>
                <a:spcPts val="0"/>
              </a:spcBef>
              <a:spcAft>
                <a:spcPts val="0"/>
              </a:spcAft>
              <a:buClr>
                <a:schemeClr val="accent6"/>
              </a:buClr>
              <a:buSzPts val="700"/>
              <a:buChar char="●"/>
            </a:pPr>
            <a:r>
              <a:rPr lang="en" sz="700" i="1">
                <a:solidFill>
                  <a:schemeClr val="accent6"/>
                </a:solidFill>
              </a:rPr>
              <a:t>Procentuālās vērtības summā var nesasniegt 100, noapaļošanas dēļ.</a:t>
            </a:r>
            <a:endParaRPr sz="700" i="1">
              <a:solidFill>
                <a:schemeClr val="accent6"/>
              </a:solidFill>
            </a:endParaRPr>
          </a:p>
          <a:p>
            <a:pPr marL="0" marR="0" lvl="0" indent="0" algn="l" rtl="0">
              <a:lnSpc>
                <a:spcPct val="100000"/>
              </a:lnSpc>
              <a:spcBef>
                <a:spcPts val="0"/>
              </a:spcBef>
              <a:spcAft>
                <a:spcPts val="0"/>
              </a:spcAft>
              <a:buClr>
                <a:schemeClr val="dk1"/>
              </a:buClr>
              <a:buSzPts val="1100"/>
              <a:buFont typeface="Arial"/>
              <a:buNone/>
            </a:pPr>
            <a:endParaRPr sz="700">
              <a:solidFill>
                <a:schemeClr val="accent6"/>
              </a:solidFill>
            </a:endParaRPr>
          </a:p>
          <a:p>
            <a:pPr marL="0" marR="0" lvl="0" indent="0" algn="l" rtl="0">
              <a:lnSpc>
                <a:spcPct val="100000"/>
              </a:lnSpc>
              <a:spcBef>
                <a:spcPts val="0"/>
              </a:spcBef>
              <a:spcAft>
                <a:spcPts val="0"/>
              </a:spcAft>
              <a:buClr>
                <a:schemeClr val="dk1"/>
              </a:buClr>
              <a:buSzPts val="1100"/>
              <a:buFont typeface="Arial"/>
              <a:buNone/>
            </a:pPr>
            <a:r>
              <a:rPr lang="en" sz="700">
                <a:solidFill>
                  <a:schemeClr val="accent6"/>
                </a:solidFill>
              </a:rPr>
              <a:t>Avots: PwC Global CSRD Survey 2024</a:t>
            </a:r>
            <a:endParaRPr sz="700">
              <a:solidFill>
                <a:schemeClr val="accent6"/>
              </a:solidFil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accent6"/>
              </a:solidFill>
              <a:latin typeface="Arial"/>
              <a:ea typeface="Arial"/>
              <a:cs typeface="Arial"/>
              <a:sym typeface="Arial"/>
            </a:endParaRPr>
          </a:p>
        </p:txBody>
      </p:sp>
      <p:grpSp>
        <p:nvGrpSpPr>
          <p:cNvPr id="2128" name="Google Shape;2128;p305"/>
          <p:cNvGrpSpPr/>
          <p:nvPr/>
        </p:nvGrpSpPr>
        <p:grpSpPr>
          <a:xfrm>
            <a:off x="2818864" y="2278513"/>
            <a:ext cx="5182253" cy="1849561"/>
            <a:chOff x="2818864" y="2278513"/>
            <a:chExt cx="5182253" cy="1849561"/>
          </a:xfrm>
        </p:grpSpPr>
        <p:grpSp>
          <p:nvGrpSpPr>
            <p:cNvPr id="2129" name="Google Shape;2129;p305"/>
            <p:cNvGrpSpPr/>
            <p:nvPr/>
          </p:nvGrpSpPr>
          <p:grpSpPr>
            <a:xfrm>
              <a:off x="2818973" y="2278513"/>
              <a:ext cx="5182022" cy="151200"/>
              <a:chOff x="2818975" y="2098075"/>
              <a:chExt cx="3453300" cy="151200"/>
            </a:xfrm>
          </p:grpSpPr>
          <p:sp>
            <p:nvSpPr>
              <p:cNvPr id="2130" name="Google Shape;2130;p305"/>
              <p:cNvSpPr/>
              <p:nvPr/>
            </p:nvSpPr>
            <p:spPr>
              <a:xfrm>
                <a:off x="2818975" y="2098075"/>
                <a:ext cx="3453300" cy="151200"/>
              </a:xfrm>
              <a:prstGeom prst="rect">
                <a:avLst/>
              </a:prstGeom>
              <a:solidFill>
                <a:srgbClr val="DB536A"/>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1" name="Google Shape;2131;p305"/>
              <p:cNvSpPr/>
              <p:nvPr/>
            </p:nvSpPr>
            <p:spPr>
              <a:xfrm>
                <a:off x="2818975" y="2098075"/>
                <a:ext cx="138600" cy="1512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2" name="Google Shape;2132;p305"/>
              <p:cNvSpPr/>
              <p:nvPr/>
            </p:nvSpPr>
            <p:spPr>
              <a:xfrm>
                <a:off x="2818975" y="2098075"/>
                <a:ext cx="33900" cy="151200"/>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33" name="Google Shape;2133;p305"/>
            <p:cNvGrpSpPr/>
            <p:nvPr/>
          </p:nvGrpSpPr>
          <p:grpSpPr>
            <a:xfrm>
              <a:off x="2818871" y="2467221"/>
              <a:ext cx="5182119" cy="151204"/>
              <a:chOff x="2818970" y="2098075"/>
              <a:chExt cx="3488703" cy="151204"/>
            </a:xfrm>
          </p:grpSpPr>
          <p:sp>
            <p:nvSpPr>
              <p:cNvPr id="2134" name="Google Shape;2134;p305"/>
              <p:cNvSpPr/>
              <p:nvPr/>
            </p:nvSpPr>
            <p:spPr>
              <a:xfrm>
                <a:off x="2818973" y="2098079"/>
                <a:ext cx="3488700" cy="151200"/>
              </a:xfrm>
              <a:prstGeom prst="rect">
                <a:avLst/>
              </a:prstGeom>
              <a:solidFill>
                <a:srgbClr val="DB536A"/>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5" name="Google Shape;2135;p305"/>
              <p:cNvSpPr/>
              <p:nvPr/>
            </p:nvSpPr>
            <p:spPr>
              <a:xfrm>
                <a:off x="2818972" y="2098075"/>
                <a:ext cx="180000" cy="1512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6" name="Google Shape;2136;p305"/>
              <p:cNvSpPr/>
              <p:nvPr/>
            </p:nvSpPr>
            <p:spPr>
              <a:xfrm>
                <a:off x="2818970" y="2098075"/>
                <a:ext cx="74100" cy="151200"/>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37" name="Google Shape;2137;p305"/>
            <p:cNvGrpSpPr/>
            <p:nvPr/>
          </p:nvGrpSpPr>
          <p:grpSpPr>
            <a:xfrm>
              <a:off x="2818890" y="2655975"/>
              <a:ext cx="5182227" cy="151208"/>
              <a:chOff x="2818971" y="2098063"/>
              <a:chExt cx="3418806" cy="151208"/>
            </a:xfrm>
          </p:grpSpPr>
          <p:sp>
            <p:nvSpPr>
              <p:cNvPr id="2138" name="Google Shape;2138;p305"/>
              <p:cNvSpPr/>
              <p:nvPr/>
            </p:nvSpPr>
            <p:spPr>
              <a:xfrm>
                <a:off x="2818977" y="2098063"/>
                <a:ext cx="3418800" cy="151200"/>
              </a:xfrm>
              <a:prstGeom prst="rect">
                <a:avLst/>
              </a:prstGeom>
              <a:solidFill>
                <a:srgbClr val="DB536A"/>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9" name="Google Shape;2139;p305"/>
              <p:cNvSpPr/>
              <p:nvPr/>
            </p:nvSpPr>
            <p:spPr>
              <a:xfrm>
                <a:off x="2818973" y="2098071"/>
                <a:ext cx="243900" cy="1512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0" name="Google Shape;2140;p305"/>
              <p:cNvSpPr/>
              <p:nvPr/>
            </p:nvSpPr>
            <p:spPr>
              <a:xfrm>
                <a:off x="2818971" y="2098071"/>
                <a:ext cx="40200" cy="151200"/>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41" name="Google Shape;2141;p305"/>
            <p:cNvGrpSpPr/>
            <p:nvPr/>
          </p:nvGrpSpPr>
          <p:grpSpPr>
            <a:xfrm>
              <a:off x="2818864" y="2844625"/>
              <a:ext cx="5182228" cy="151199"/>
              <a:chOff x="2818975" y="2098074"/>
              <a:chExt cx="3418807" cy="151214"/>
            </a:xfrm>
          </p:grpSpPr>
          <p:sp>
            <p:nvSpPr>
              <p:cNvPr id="2142" name="Google Shape;2142;p305"/>
              <p:cNvSpPr/>
              <p:nvPr/>
            </p:nvSpPr>
            <p:spPr>
              <a:xfrm>
                <a:off x="2818982" y="2098074"/>
                <a:ext cx="3418800" cy="151200"/>
              </a:xfrm>
              <a:prstGeom prst="rect">
                <a:avLst/>
              </a:prstGeom>
              <a:solidFill>
                <a:srgbClr val="DB536A"/>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3" name="Google Shape;2143;p305"/>
              <p:cNvSpPr/>
              <p:nvPr/>
            </p:nvSpPr>
            <p:spPr>
              <a:xfrm>
                <a:off x="2818975" y="2098088"/>
                <a:ext cx="702600" cy="1512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4" name="Google Shape;2144;p305"/>
              <p:cNvSpPr/>
              <p:nvPr/>
            </p:nvSpPr>
            <p:spPr>
              <a:xfrm>
                <a:off x="2818983" y="2098088"/>
                <a:ext cx="349800" cy="151200"/>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45" name="Google Shape;2145;p305"/>
            <p:cNvGrpSpPr/>
            <p:nvPr/>
          </p:nvGrpSpPr>
          <p:grpSpPr>
            <a:xfrm>
              <a:off x="2818873" y="3033408"/>
              <a:ext cx="5182022" cy="151204"/>
              <a:chOff x="2818975" y="2098075"/>
              <a:chExt cx="3453300" cy="151204"/>
            </a:xfrm>
          </p:grpSpPr>
          <p:sp>
            <p:nvSpPr>
              <p:cNvPr id="2146" name="Google Shape;2146;p305"/>
              <p:cNvSpPr/>
              <p:nvPr/>
            </p:nvSpPr>
            <p:spPr>
              <a:xfrm>
                <a:off x="2818975" y="2098075"/>
                <a:ext cx="3453300" cy="151200"/>
              </a:xfrm>
              <a:prstGeom prst="rect">
                <a:avLst/>
              </a:prstGeom>
              <a:solidFill>
                <a:srgbClr val="DB536A"/>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7" name="Google Shape;2147;p305"/>
              <p:cNvSpPr/>
              <p:nvPr/>
            </p:nvSpPr>
            <p:spPr>
              <a:xfrm>
                <a:off x="2818975" y="2098079"/>
                <a:ext cx="805200" cy="1512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8" name="Google Shape;2148;p305"/>
              <p:cNvSpPr/>
              <p:nvPr/>
            </p:nvSpPr>
            <p:spPr>
              <a:xfrm>
                <a:off x="2818980" y="2098079"/>
                <a:ext cx="287400" cy="151200"/>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49" name="Google Shape;2149;p305"/>
            <p:cNvGrpSpPr/>
            <p:nvPr/>
          </p:nvGrpSpPr>
          <p:grpSpPr>
            <a:xfrm>
              <a:off x="2818872" y="3222108"/>
              <a:ext cx="5182022" cy="151204"/>
              <a:chOff x="2818975" y="2098071"/>
              <a:chExt cx="3453300" cy="151204"/>
            </a:xfrm>
          </p:grpSpPr>
          <p:sp>
            <p:nvSpPr>
              <p:cNvPr id="2150" name="Google Shape;2150;p305"/>
              <p:cNvSpPr/>
              <p:nvPr/>
            </p:nvSpPr>
            <p:spPr>
              <a:xfrm>
                <a:off x="2818975" y="2098075"/>
                <a:ext cx="3453300" cy="151200"/>
              </a:xfrm>
              <a:prstGeom prst="rect">
                <a:avLst/>
              </a:prstGeom>
              <a:solidFill>
                <a:srgbClr val="DB536A"/>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1" name="Google Shape;2151;p305"/>
              <p:cNvSpPr/>
              <p:nvPr/>
            </p:nvSpPr>
            <p:spPr>
              <a:xfrm>
                <a:off x="2818975" y="2098071"/>
                <a:ext cx="805200" cy="1512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2" name="Google Shape;2152;p305"/>
              <p:cNvSpPr/>
              <p:nvPr/>
            </p:nvSpPr>
            <p:spPr>
              <a:xfrm>
                <a:off x="2818987" y="2098071"/>
                <a:ext cx="455700" cy="151200"/>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53" name="Google Shape;2153;p305"/>
            <p:cNvGrpSpPr/>
            <p:nvPr/>
          </p:nvGrpSpPr>
          <p:grpSpPr>
            <a:xfrm>
              <a:off x="2818873" y="3410751"/>
              <a:ext cx="5182022" cy="151198"/>
              <a:chOff x="2818975" y="2098075"/>
              <a:chExt cx="3453300" cy="151213"/>
            </a:xfrm>
          </p:grpSpPr>
          <p:sp>
            <p:nvSpPr>
              <p:cNvPr id="2154" name="Google Shape;2154;p305"/>
              <p:cNvSpPr/>
              <p:nvPr/>
            </p:nvSpPr>
            <p:spPr>
              <a:xfrm>
                <a:off x="2818975" y="2098075"/>
                <a:ext cx="3453300" cy="151200"/>
              </a:xfrm>
              <a:prstGeom prst="rect">
                <a:avLst/>
              </a:prstGeom>
              <a:solidFill>
                <a:srgbClr val="DB536A"/>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5" name="Google Shape;2155;p305"/>
              <p:cNvSpPr/>
              <p:nvPr/>
            </p:nvSpPr>
            <p:spPr>
              <a:xfrm>
                <a:off x="2818976" y="2098088"/>
                <a:ext cx="980100" cy="1512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6" name="Google Shape;2156;p305"/>
              <p:cNvSpPr/>
              <p:nvPr/>
            </p:nvSpPr>
            <p:spPr>
              <a:xfrm>
                <a:off x="2818996" y="2098088"/>
                <a:ext cx="699300" cy="151200"/>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57" name="Google Shape;2157;p305"/>
            <p:cNvGrpSpPr/>
            <p:nvPr/>
          </p:nvGrpSpPr>
          <p:grpSpPr>
            <a:xfrm>
              <a:off x="2818873" y="3599533"/>
              <a:ext cx="5182022" cy="151204"/>
              <a:chOff x="2818975" y="2098075"/>
              <a:chExt cx="3453300" cy="151204"/>
            </a:xfrm>
          </p:grpSpPr>
          <p:sp>
            <p:nvSpPr>
              <p:cNvPr id="2158" name="Google Shape;2158;p305"/>
              <p:cNvSpPr/>
              <p:nvPr/>
            </p:nvSpPr>
            <p:spPr>
              <a:xfrm>
                <a:off x="2818975" y="2098075"/>
                <a:ext cx="3453300" cy="151200"/>
              </a:xfrm>
              <a:prstGeom prst="rect">
                <a:avLst/>
              </a:prstGeom>
              <a:solidFill>
                <a:srgbClr val="DB536A"/>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9" name="Google Shape;2159;p305"/>
              <p:cNvSpPr/>
              <p:nvPr/>
            </p:nvSpPr>
            <p:spPr>
              <a:xfrm>
                <a:off x="2818977" y="2098079"/>
                <a:ext cx="1196400" cy="1512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0" name="Google Shape;2160;p305"/>
              <p:cNvSpPr/>
              <p:nvPr/>
            </p:nvSpPr>
            <p:spPr>
              <a:xfrm>
                <a:off x="2819004" y="2098079"/>
                <a:ext cx="904500" cy="151200"/>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61" name="Google Shape;2161;p305"/>
            <p:cNvGrpSpPr/>
            <p:nvPr/>
          </p:nvGrpSpPr>
          <p:grpSpPr>
            <a:xfrm>
              <a:off x="2818873" y="3788233"/>
              <a:ext cx="5182022" cy="151204"/>
              <a:chOff x="2818975" y="2098071"/>
              <a:chExt cx="3453300" cy="151204"/>
            </a:xfrm>
          </p:grpSpPr>
          <p:sp>
            <p:nvSpPr>
              <p:cNvPr id="2162" name="Google Shape;2162;p305"/>
              <p:cNvSpPr/>
              <p:nvPr/>
            </p:nvSpPr>
            <p:spPr>
              <a:xfrm>
                <a:off x="2818975" y="2098075"/>
                <a:ext cx="3453300" cy="151200"/>
              </a:xfrm>
              <a:prstGeom prst="rect">
                <a:avLst/>
              </a:prstGeom>
              <a:solidFill>
                <a:srgbClr val="DB536A"/>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3" name="Google Shape;2163;p305"/>
              <p:cNvSpPr/>
              <p:nvPr/>
            </p:nvSpPr>
            <p:spPr>
              <a:xfrm>
                <a:off x="2818976" y="2098071"/>
                <a:ext cx="1048800" cy="1512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4" name="Google Shape;2164;p305"/>
              <p:cNvSpPr/>
              <p:nvPr/>
            </p:nvSpPr>
            <p:spPr>
              <a:xfrm>
                <a:off x="2818995" y="2098071"/>
                <a:ext cx="663900" cy="151200"/>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65" name="Google Shape;2165;p305"/>
            <p:cNvGrpSpPr/>
            <p:nvPr/>
          </p:nvGrpSpPr>
          <p:grpSpPr>
            <a:xfrm>
              <a:off x="2818872" y="3976876"/>
              <a:ext cx="5182022" cy="151198"/>
              <a:chOff x="2818975" y="2098075"/>
              <a:chExt cx="3453300" cy="151213"/>
            </a:xfrm>
          </p:grpSpPr>
          <p:sp>
            <p:nvSpPr>
              <p:cNvPr id="2166" name="Google Shape;2166;p305"/>
              <p:cNvSpPr/>
              <p:nvPr/>
            </p:nvSpPr>
            <p:spPr>
              <a:xfrm>
                <a:off x="2818975" y="2098075"/>
                <a:ext cx="3453300" cy="151200"/>
              </a:xfrm>
              <a:prstGeom prst="rect">
                <a:avLst/>
              </a:prstGeom>
              <a:solidFill>
                <a:srgbClr val="DB536A"/>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7" name="Google Shape;2167;p305"/>
              <p:cNvSpPr/>
              <p:nvPr/>
            </p:nvSpPr>
            <p:spPr>
              <a:xfrm>
                <a:off x="2818977" y="2098088"/>
                <a:ext cx="1330800" cy="1512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8" name="Google Shape;2168;p305"/>
              <p:cNvSpPr/>
              <p:nvPr/>
            </p:nvSpPr>
            <p:spPr>
              <a:xfrm>
                <a:off x="2819003" y="2098088"/>
                <a:ext cx="875700" cy="151200"/>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169" name="Google Shape;2169;p305"/>
          <p:cNvSpPr txBox="1"/>
          <p:nvPr/>
        </p:nvSpPr>
        <p:spPr>
          <a:xfrm>
            <a:off x="5166041" y="2245509"/>
            <a:ext cx="443400" cy="2229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800"/>
              <a:buFont typeface="Arial"/>
              <a:buNone/>
            </a:pPr>
            <a:r>
              <a:rPr lang="en" sz="800" b="1" i="0" u="none" strike="noStrike" cap="none">
                <a:solidFill>
                  <a:schemeClr val="lt1"/>
                </a:solidFill>
                <a:latin typeface="Arial"/>
                <a:ea typeface="Arial"/>
                <a:cs typeface="Arial"/>
                <a:sym typeface="Arial"/>
              </a:rPr>
              <a:t>96%</a:t>
            </a:r>
            <a:endParaRPr sz="800" b="1" i="0" u="none" strike="noStrike" cap="none">
              <a:solidFill>
                <a:schemeClr val="lt1"/>
              </a:solidFill>
              <a:latin typeface="Arial"/>
              <a:ea typeface="Arial"/>
              <a:cs typeface="Arial"/>
              <a:sym typeface="Arial"/>
            </a:endParaRPr>
          </a:p>
        </p:txBody>
      </p:sp>
      <p:sp>
        <p:nvSpPr>
          <p:cNvPr id="2170" name="Google Shape;2170;p305"/>
          <p:cNvSpPr txBox="1"/>
          <p:nvPr/>
        </p:nvSpPr>
        <p:spPr>
          <a:xfrm>
            <a:off x="5166041" y="2430184"/>
            <a:ext cx="443400" cy="2229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800"/>
              <a:buFont typeface="Arial"/>
              <a:buNone/>
            </a:pPr>
            <a:r>
              <a:rPr lang="en" sz="800" b="1" i="0" u="none" strike="noStrike" cap="none">
                <a:solidFill>
                  <a:schemeClr val="lt1"/>
                </a:solidFill>
                <a:latin typeface="Arial"/>
                <a:ea typeface="Arial"/>
                <a:cs typeface="Arial"/>
                <a:sym typeface="Arial"/>
              </a:rPr>
              <a:t>94%</a:t>
            </a:r>
            <a:endParaRPr sz="800" b="1" i="0" u="none" strike="noStrike" cap="none">
              <a:solidFill>
                <a:schemeClr val="lt1"/>
              </a:solidFill>
              <a:latin typeface="Arial"/>
              <a:ea typeface="Arial"/>
              <a:cs typeface="Arial"/>
              <a:sym typeface="Arial"/>
            </a:endParaRPr>
          </a:p>
        </p:txBody>
      </p:sp>
      <p:sp>
        <p:nvSpPr>
          <p:cNvPr id="2171" name="Google Shape;2171;p305"/>
          <p:cNvSpPr txBox="1"/>
          <p:nvPr/>
        </p:nvSpPr>
        <p:spPr>
          <a:xfrm>
            <a:off x="5233791" y="2615451"/>
            <a:ext cx="443400" cy="2229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800"/>
              <a:buFont typeface="Arial"/>
              <a:buNone/>
            </a:pPr>
            <a:r>
              <a:rPr lang="en" sz="800" b="1" i="0" u="none" strike="noStrike" cap="none">
                <a:solidFill>
                  <a:schemeClr val="lt1"/>
                </a:solidFill>
                <a:latin typeface="Arial"/>
                <a:ea typeface="Arial"/>
                <a:cs typeface="Arial"/>
                <a:sym typeface="Arial"/>
              </a:rPr>
              <a:t>94%</a:t>
            </a:r>
            <a:endParaRPr sz="800" b="1" i="0" u="none" strike="noStrike" cap="none">
              <a:solidFill>
                <a:schemeClr val="lt1"/>
              </a:solidFill>
              <a:latin typeface="Arial"/>
              <a:ea typeface="Arial"/>
              <a:cs typeface="Arial"/>
              <a:sym typeface="Arial"/>
            </a:endParaRPr>
          </a:p>
        </p:txBody>
      </p:sp>
      <p:sp>
        <p:nvSpPr>
          <p:cNvPr id="2172" name="Google Shape;2172;p305"/>
          <p:cNvSpPr txBox="1"/>
          <p:nvPr/>
        </p:nvSpPr>
        <p:spPr>
          <a:xfrm>
            <a:off x="5674266" y="2814864"/>
            <a:ext cx="443400" cy="2229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800"/>
              <a:buFont typeface="Arial"/>
              <a:buNone/>
            </a:pPr>
            <a:r>
              <a:rPr lang="en" sz="800" b="1" i="0" u="none" strike="noStrike" cap="none">
                <a:solidFill>
                  <a:schemeClr val="lt1"/>
                </a:solidFill>
                <a:latin typeface="Arial"/>
                <a:ea typeface="Arial"/>
                <a:cs typeface="Arial"/>
                <a:sym typeface="Arial"/>
              </a:rPr>
              <a:t>81%</a:t>
            </a:r>
            <a:endParaRPr sz="800" b="1" i="0" u="none" strike="noStrike" cap="none">
              <a:solidFill>
                <a:schemeClr val="lt1"/>
              </a:solidFill>
              <a:latin typeface="Arial"/>
              <a:ea typeface="Arial"/>
              <a:cs typeface="Arial"/>
              <a:sym typeface="Arial"/>
            </a:endParaRPr>
          </a:p>
        </p:txBody>
      </p:sp>
      <p:sp>
        <p:nvSpPr>
          <p:cNvPr id="2173" name="Google Shape;2173;p305"/>
          <p:cNvSpPr txBox="1"/>
          <p:nvPr/>
        </p:nvSpPr>
        <p:spPr>
          <a:xfrm>
            <a:off x="5720466" y="2993361"/>
            <a:ext cx="443400" cy="2229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800"/>
              <a:buFont typeface="Arial"/>
              <a:buNone/>
            </a:pPr>
            <a:r>
              <a:rPr lang="en" sz="800" b="1" i="0" u="none" strike="noStrike" cap="none">
                <a:solidFill>
                  <a:schemeClr val="lt1"/>
                </a:solidFill>
                <a:latin typeface="Arial"/>
                <a:ea typeface="Arial"/>
                <a:cs typeface="Arial"/>
                <a:sym typeface="Arial"/>
              </a:rPr>
              <a:t>77%</a:t>
            </a:r>
            <a:endParaRPr sz="800" b="1" i="0" u="none" strike="noStrike" cap="none">
              <a:solidFill>
                <a:schemeClr val="lt1"/>
              </a:solidFill>
              <a:latin typeface="Arial"/>
              <a:ea typeface="Arial"/>
              <a:cs typeface="Arial"/>
              <a:sym typeface="Arial"/>
            </a:endParaRPr>
          </a:p>
        </p:txBody>
      </p:sp>
      <p:sp>
        <p:nvSpPr>
          <p:cNvPr id="2174" name="Google Shape;2174;p305"/>
          <p:cNvSpPr txBox="1"/>
          <p:nvPr/>
        </p:nvSpPr>
        <p:spPr>
          <a:xfrm>
            <a:off x="5827141" y="3180051"/>
            <a:ext cx="443400" cy="2229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800"/>
              <a:buFont typeface="Arial"/>
              <a:buNone/>
            </a:pPr>
            <a:r>
              <a:rPr lang="en" sz="800" b="1" i="0" u="none" strike="noStrike" cap="none">
                <a:solidFill>
                  <a:schemeClr val="lt1"/>
                </a:solidFill>
                <a:latin typeface="Arial"/>
                <a:ea typeface="Arial"/>
                <a:cs typeface="Arial"/>
                <a:sym typeface="Arial"/>
              </a:rPr>
              <a:t>77%</a:t>
            </a:r>
            <a:endParaRPr sz="800" b="1" i="0" u="none" strike="noStrike" cap="none">
              <a:solidFill>
                <a:schemeClr val="lt1"/>
              </a:solidFill>
              <a:latin typeface="Arial"/>
              <a:ea typeface="Arial"/>
              <a:cs typeface="Arial"/>
              <a:sym typeface="Arial"/>
            </a:endParaRPr>
          </a:p>
        </p:txBody>
      </p:sp>
      <p:sp>
        <p:nvSpPr>
          <p:cNvPr id="2175" name="Google Shape;2175;p305"/>
          <p:cNvSpPr txBox="1"/>
          <p:nvPr/>
        </p:nvSpPr>
        <p:spPr>
          <a:xfrm>
            <a:off x="5827141" y="3373191"/>
            <a:ext cx="443400" cy="2229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800"/>
              <a:buFont typeface="Arial"/>
              <a:buNone/>
            </a:pPr>
            <a:r>
              <a:rPr lang="en" sz="800" b="1" i="0" u="none" strike="noStrike" cap="none">
                <a:solidFill>
                  <a:schemeClr val="lt1"/>
                </a:solidFill>
                <a:latin typeface="Arial"/>
                <a:ea typeface="Arial"/>
                <a:cs typeface="Arial"/>
                <a:sym typeface="Arial"/>
              </a:rPr>
              <a:t>72%</a:t>
            </a:r>
            <a:endParaRPr sz="800" b="1" i="0" u="none" strike="noStrike" cap="none">
              <a:solidFill>
                <a:schemeClr val="lt1"/>
              </a:solidFill>
              <a:latin typeface="Arial"/>
              <a:ea typeface="Arial"/>
              <a:cs typeface="Arial"/>
              <a:sym typeface="Arial"/>
            </a:endParaRPr>
          </a:p>
        </p:txBody>
      </p:sp>
      <p:sp>
        <p:nvSpPr>
          <p:cNvPr id="2176" name="Google Shape;2176;p305"/>
          <p:cNvSpPr txBox="1"/>
          <p:nvPr/>
        </p:nvSpPr>
        <p:spPr>
          <a:xfrm>
            <a:off x="6063366" y="3564349"/>
            <a:ext cx="443400" cy="2229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800"/>
              <a:buFont typeface="Arial"/>
              <a:buNone/>
            </a:pPr>
            <a:r>
              <a:rPr lang="en" sz="800" b="1" i="0" u="none" strike="noStrike" cap="none">
                <a:solidFill>
                  <a:schemeClr val="lt1"/>
                </a:solidFill>
                <a:latin typeface="Arial"/>
                <a:ea typeface="Arial"/>
                <a:cs typeface="Arial"/>
                <a:sym typeface="Arial"/>
              </a:rPr>
              <a:t>66%</a:t>
            </a:r>
            <a:endParaRPr sz="800" b="1" i="0" u="none" strike="noStrike" cap="none">
              <a:solidFill>
                <a:schemeClr val="lt1"/>
              </a:solidFill>
              <a:latin typeface="Arial"/>
              <a:ea typeface="Arial"/>
              <a:cs typeface="Arial"/>
              <a:sym typeface="Arial"/>
            </a:endParaRPr>
          </a:p>
        </p:txBody>
      </p:sp>
      <p:sp>
        <p:nvSpPr>
          <p:cNvPr id="2177" name="Google Shape;2177;p305"/>
          <p:cNvSpPr txBox="1"/>
          <p:nvPr/>
        </p:nvSpPr>
        <p:spPr>
          <a:xfrm>
            <a:off x="5942166" y="3754564"/>
            <a:ext cx="443400" cy="2229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800"/>
              <a:buFont typeface="Arial"/>
              <a:buNone/>
            </a:pPr>
            <a:r>
              <a:rPr lang="en" sz="800" b="1" i="0" u="none" strike="noStrike" cap="none">
                <a:solidFill>
                  <a:schemeClr val="lt1"/>
                </a:solidFill>
                <a:latin typeface="Arial"/>
                <a:ea typeface="Arial"/>
                <a:cs typeface="Arial"/>
                <a:sym typeface="Arial"/>
              </a:rPr>
              <a:t>70%</a:t>
            </a:r>
            <a:endParaRPr sz="800" b="1" i="0" u="none" strike="noStrike" cap="none">
              <a:solidFill>
                <a:schemeClr val="lt1"/>
              </a:solidFill>
              <a:latin typeface="Arial"/>
              <a:ea typeface="Arial"/>
              <a:cs typeface="Arial"/>
              <a:sym typeface="Arial"/>
            </a:endParaRPr>
          </a:p>
        </p:txBody>
      </p:sp>
      <p:sp>
        <p:nvSpPr>
          <p:cNvPr id="2178" name="Google Shape;2178;p305"/>
          <p:cNvSpPr txBox="1"/>
          <p:nvPr/>
        </p:nvSpPr>
        <p:spPr>
          <a:xfrm>
            <a:off x="6117666" y="3939084"/>
            <a:ext cx="443400" cy="2229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800"/>
              <a:buFont typeface="Arial"/>
              <a:buNone/>
            </a:pPr>
            <a:r>
              <a:rPr lang="en" sz="800" b="1" i="0" u="none" strike="noStrike" cap="none">
                <a:solidFill>
                  <a:schemeClr val="lt1"/>
                </a:solidFill>
                <a:latin typeface="Arial"/>
                <a:ea typeface="Arial"/>
                <a:cs typeface="Arial"/>
                <a:sym typeface="Arial"/>
              </a:rPr>
              <a:t>62%</a:t>
            </a:r>
            <a:endParaRPr sz="800" b="1" i="0" u="none" strike="noStrike" cap="none">
              <a:solidFill>
                <a:schemeClr val="lt1"/>
              </a:solidFill>
              <a:latin typeface="Arial"/>
              <a:ea typeface="Arial"/>
              <a:cs typeface="Arial"/>
              <a:sym typeface="Arial"/>
            </a:endParaRPr>
          </a:p>
        </p:txBody>
      </p:sp>
      <p:sp>
        <p:nvSpPr>
          <p:cNvPr id="2179" name="Google Shape;2179;p305"/>
          <p:cNvSpPr txBox="1"/>
          <p:nvPr/>
        </p:nvSpPr>
        <p:spPr>
          <a:xfrm>
            <a:off x="2736276" y="2245509"/>
            <a:ext cx="443400" cy="2229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800"/>
              <a:buFont typeface="Arial"/>
              <a:buNone/>
            </a:pPr>
            <a:r>
              <a:rPr lang="en" sz="800" b="1" i="0" u="none" strike="noStrike" cap="none">
                <a:solidFill>
                  <a:srgbClr val="2D2D2D"/>
                </a:solidFill>
                <a:latin typeface="Arial"/>
                <a:ea typeface="Arial"/>
                <a:cs typeface="Arial"/>
                <a:sym typeface="Arial"/>
              </a:rPr>
              <a:t>3%</a:t>
            </a:r>
            <a:endParaRPr sz="800" b="1" i="0" u="none" strike="noStrike" cap="none">
              <a:solidFill>
                <a:srgbClr val="2D2D2D"/>
              </a:solidFill>
              <a:latin typeface="Arial"/>
              <a:ea typeface="Arial"/>
              <a:cs typeface="Arial"/>
              <a:sym typeface="Arial"/>
            </a:endParaRPr>
          </a:p>
        </p:txBody>
      </p:sp>
      <p:sp>
        <p:nvSpPr>
          <p:cNvPr id="2180" name="Google Shape;2180;p305"/>
          <p:cNvSpPr txBox="1"/>
          <p:nvPr/>
        </p:nvSpPr>
        <p:spPr>
          <a:xfrm>
            <a:off x="2795281" y="2431789"/>
            <a:ext cx="443400" cy="2229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800"/>
              <a:buFont typeface="Arial"/>
              <a:buNone/>
            </a:pPr>
            <a:r>
              <a:rPr lang="en" sz="800" b="1" i="0" u="none" strike="noStrike" cap="none">
                <a:solidFill>
                  <a:srgbClr val="2D2D2D"/>
                </a:solidFill>
                <a:latin typeface="Arial"/>
                <a:ea typeface="Arial"/>
                <a:cs typeface="Arial"/>
                <a:sym typeface="Arial"/>
              </a:rPr>
              <a:t>3%</a:t>
            </a:r>
            <a:endParaRPr sz="800" b="1" i="0" u="none" strike="noStrike" cap="none">
              <a:solidFill>
                <a:srgbClr val="2D2D2D"/>
              </a:solidFill>
              <a:latin typeface="Arial"/>
              <a:ea typeface="Arial"/>
              <a:cs typeface="Arial"/>
              <a:sym typeface="Arial"/>
            </a:endParaRPr>
          </a:p>
        </p:txBody>
      </p:sp>
      <p:sp>
        <p:nvSpPr>
          <p:cNvPr id="2181" name="Google Shape;2181;p305"/>
          <p:cNvSpPr txBox="1"/>
          <p:nvPr/>
        </p:nvSpPr>
        <p:spPr>
          <a:xfrm>
            <a:off x="2795281" y="2615639"/>
            <a:ext cx="443400" cy="2229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800"/>
              <a:buFont typeface="Arial"/>
              <a:buNone/>
            </a:pPr>
            <a:r>
              <a:rPr lang="en" sz="800" b="1" i="0" u="none" strike="noStrike" cap="none">
                <a:solidFill>
                  <a:srgbClr val="2D2D2D"/>
                </a:solidFill>
                <a:latin typeface="Arial"/>
                <a:ea typeface="Arial"/>
                <a:cs typeface="Arial"/>
                <a:sym typeface="Arial"/>
              </a:rPr>
              <a:t>6%</a:t>
            </a:r>
            <a:endParaRPr sz="800" b="1" i="0" u="none" strike="noStrike" cap="none">
              <a:solidFill>
                <a:srgbClr val="2D2D2D"/>
              </a:solidFill>
              <a:latin typeface="Arial"/>
              <a:ea typeface="Arial"/>
              <a:cs typeface="Arial"/>
              <a:sym typeface="Arial"/>
            </a:endParaRPr>
          </a:p>
        </p:txBody>
      </p:sp>
      <p:sp>
        <p:nvSpPr>
          <p:cNvPr id="2182" name="Google Shape;2182;p305"/>
          <p:cNvSpPr txBox="1"/>
          <p:nvPr/>
        </p:nvSpPr>
        <p:spPr>
          <a:xfrm>
            <a:off x="3397261" y="2807231"/>
            <a:ext cx="443400" cy="2229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800"/>
              <a:buFont typeface="Arial"/>
              <a:buNone/>
            </a:pPr>
            <a:r>
              <a:rPr lang="en" sz="800" b="1" i="0" u="none" strike="noStrike" cap="none">
                <a:solidFill>
                  <a:srgbClr val="2D2D2D"/>
                </a:solidFill>
                <a:latin typeface="Arial"/>
                <a:ea typeface="Arial"/>
                <a:cs typeface="Arial"/>
                <a:sym typeface="Arial"/>
              </a:rPr>
              <a:t>10%</a:t>
            </a:r>
            <a:endParaRPr sz="800" b="1" i="0" u="none" strike="noStrike" cap="none">
              <a:solidFill>
                <a:srgbClr val="2D2D2D"/>
              </a:solidFill>
              <a:latin typeface="Arial"/>
              <a:ea typeface="Arial"/>
              <a:cs typeface="Arial"/>
              <a:sym typeface="Arial"/>
            </a:endParaRPr>
          </a:p>
        </p:txBody>
      </p:sp>
      <p:sp>
        <p:nvSpPr>
          <p:cNvPr id="2183" name="Google Shape;2183;p305"/>
          <p:cNvSpPr txBox="1"/>
          <p:nvPr/>
        </p:nvSpPr>
        <p:spPr>
          <a:xfrm>
            <a:off x="3397261" y="2993356"/>
            <a:ext cx="443400" cy="2229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800"/>
              <a:buFont typeface="Arial"/>
              <a:buNone/>
            </a:pPr>
            <a:r>
              <a:rPr lang="en" sz="800" b="1" i="0" u="none" strike="noStrike" cap="none">
                <a:solidFill>
                  <a:srgbClr val="2D2D2D"/>
                </a:solidFill>
                <a:latin typeface="Arial"/>
                <a:ea typeface="Arial"/>
                <a:cs typeface="Arial"/>
                <a:sym typeface="Arial"/>
              </a:rPr>
              <a:t>15%</a:t>
            </a:r>
            <a:endParaRPr sz="800" b="1" i="0" u="none" strike="noStrike" cap="none">
              <a:solidFill>
                <a:srgbClr val="2D2D2D"/>
              </a:solidFill>
              <a:latin typeface="Arial"/>
              <a:ea typeface="Arial"/>
              <a:cs typeface="Arial"/>
              <a:sym typeface="Arial"/>
            </a:endParaRPr>
          </a:p>
        </p:txBody>
      </p:sp>
      <p:sp>
        <p:nvSpPr>
          <p:cNvPr id="2184" name="Google Shape;2184;p305"/>
          <p:cNvSpPr txBox="1"/>
          <p:nvPr/>
        </p:nvSpPr>
        <p:spPr>
          <a:xfrm>
            <a:off x="3554261" y="3180056"/>
            <a:ext cx="443400" cy="2229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800"/>
              <a:buFont typeface="Arial"/>
              <a:buNone/>
            </a:pPr>
            <a:r>
              <a:rPr lang="en" sz="800" b="1" i="0" u="none" strike="noStrike" cap="none">
                <a:solidFill>
                  <a:srgbClr val="2D2D2D"/>
                </a:solidFill>
                <a:latin typeface="Arial"/>
                <a:ea typeface="Arial"/>
                <a:cs typeface="Arial"/>
                <a:sym typeface="Arial"/>
              </a:rPr>
              <a:t>10%</a:t>
            </a:r>
            <a:endParaRPr sz="800" b="1" i="0" u="none" strike="noStrike" cap="none">
              <a:solidFill>
                <a:srgbClr val="2D2D2D"/>
              </a:solidFill>
              <a:latin typeface="Arial"/>
              <a:ea typeface="Arial"/>
              <a:cs typeface="Arial"/>
              <a:sym typeface="Arial"/>
            </a:endParaRPr>
          </a:p>
        </p:txBody>
      </p:sp>
      <p:sp>
        <p:nvSpPr>
          <p:cNvPr id="2185" name="Google Shape;2185;p305"/>
          <p:cNvSpPr txBox="1"/>
          <p:nvPr/>
        </p:nvSpPr>
        <p:spPr>
          <a:xfrm>
            <a:off x="3840661" y="3373206"/>
            <a:ext cx="443400" cy="2229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800"/>
              <a:buFont typeface="Arial"/>
              <a:buNone/>
            </a:pPr>
            <a:r>
              <a:rPr lang="en" sz="800" b="1" i="0" u="none" strike="noStrike" cap="none">
                <a:solidFill>
                  <a:srgbClr val="2D2D2D"/>
                </a:solidFill>
                <a:latin typeface="Arial"/>
                <a:ea typeface="Arial"/>
                <a:cs typeface="Arial"/>
                <a:sym typeface="Arial"/>
              </a:rPr>
              <a:t>8%</a:t>
            </a:r>
            <a:endParaRPr sz="800" b="1" i="0" u="none" strike="noStrike" cap="none">
              <a:solidFill>
                <a:srgbClr val="2D2D2D"/>
              </a:solidFill>
              <a:latin typeface="Arial"/>
              <a:ea typeface="Arial"/>
              <a:cs typeface="Arial"/>
              <a:sym typeface="Arial"/>
            </a:endParaRPr>
          </a:p>
        </p:txBody>
      </p:sp>
      <p:sp>
        <p:nvSpPr>
          <p:cNvPr id="2186" name="Google Shape;2186;p305"/>
          <p:cNvSpPr txBox="1"/>
          <p:nvPr/>
        </p:nvSpPr>
        <p:spPr>
          <a:xfrm>
            <a:off x="4166711" y="3564356"/>
            <a:ext cx="443400" cy="2229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800"/>
              <a:buFont typeface="Arial"/>
              <a:buNone/>
            </a:pPr>
            <a:r>
              <a:rPr lang="en" sz="800" b="1" i="0" u="none" strike="noStrike" cap="none">
                <a:solidFill>
                  <a:srgbClr val="2D2D2D"/>
                </a:solidFill>
                <a:latin typeface="Arial"/>
                <a:ea typeface="Arial"/>
                <a:cs typeface="Arial"/>
                <a:sym typeface="Arial"/>
              </a:rPr>
              <a:t>8%</a:t>
            </a:r>
            <a:endParaRPr sz="800" b="1" i="0" u="none" strike="noStrike" cap="none">
              <a:solidFill>
                <a:srgbClr val="2D2D2D"/>
              </a:solidFill>
              <a:latin typeface="Arial"/>
              <a:ea typeface="Arial"/>
              <a:cs typeface="Arial"/>
              <a:sym typeface="Arial"/>
            </a:endParaRPr>
          </a:p>
        </p:txBody>
      </p:sp>
      <p:sp>
        <p:nvSpPr>
          <p:cNvPr id="2187" name="Google Shape;2187;p305"/>
          <p:cNvSpPr txBox="1"/>
          <p:nvPr/>
        </p:nvSpPr>
        <p:spPr>
          <a:xfrm>
            <a:off x="3892381" y="3754571"/>
            <a:ext cx="443400" cy="2229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800"/>
              <a:buFont typeface="Arial"/>
              <a:buNone/>
            </a:pPr>
            <a:r>
              <a:rPr lang="en" sz="800" b="1" i="0" u="none" strike="noStrike" cap="none">
                <a:solidFill>
                  <a:srgbClr val="2D2D2D"/>
                </a:solidFill>
                <a:latin typeface="Arial"/>
                <a:ea typeface="Arial"/>
                <a:cs typeface="Arial"/>
                <a:sym typeface="Arial"/>
              </a:rPr>
              <a:t>11%</a:t>
            </a:r>
            <a:endParaRPr sz="800" b="1" i="0" u="none" strike="noStrike" cap="none">
              <a:solidFill>
                <a:srgbClr val="2D2D2D"/>
              </a:solidFill>
              <a:latin typeface="Arial"/>
              <a:ea typeface="Arial"/>
              <a:cs typeface="Arial"/>
              <a:sym typeface="Arial"/>
            </a:endParaRPr>
          </a:p>
        </p:txBody>
      </p:sp>
      <p:sp>
        <p:nvSpPr>
          <p:cNvPr id="2188" name="Google Shape;2188;p305"/>
          <p:cNvSpPr txBox="1"/>
          <p:nvPr/>
        </p:nvSpPr>
        <p:spPr>
          <a:xfrm>
            <a:off x="4238641" y="3939091"/>
            <a:ext cx="443400" cy="2229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800"/>
              <a:buFont typeface="Arial"/>
              <a:buNone/>
            </a:pPr>
            <a:r>
              <a:rPr lang="en" sz="800" b="1" i="0" u="none" strike="noStrike" cap="none">
                <a:solidFill>
                  <a:srgbClr val="2D2D2D"/>
                </a:solidFill>
                <a:latin typeface="Arial"/>
                <a:ea typeface="Arial"/>
                <a:cs typeface="Arial"/>
                <a:sym typeface="Arial"/>
              </a:rPr>
              <a:t>13%</a:t>
            </a:r>
            <a:endParaRPr sz="800" b="1" i="0" u="none" strike="noStrike" cap="none">
              <a:solidFill>
                <a:srgbClr val="2D2D2D"/>
              </a:solidFill>
              <a:latin typeface="Arial"/>
              <a:ea typeface="Arial"/>
              <a:cs typeface="Arial"/>
              <a:sym typeface="Arial"/>
            </a:endParaRPr>
          </a:p>
        </p:txBody>
      </p:sp>
      <p:sp>
        <p:nvSpPr>
          <p:cNvPr id="2189" name="Google Shape;2189;p305"/>
          <p:cNvSpPr txBox="1"/>
          <p:nvPr/>
        </p:nvSpPr>
        <p:spPr>
          <a:xfrm>
            <a:off x="2870591" y="2807236"/>
            <a:ext cx="443400" cy="2229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800"/>
              <a:buFont typeface="Arial"/>
              <a:buNone/>
            </a:pPr>
            <a:r>
              <a:rPr lang="en" sz="800" b="1" i="0" u="none" strike="noStrike" cap="none">
                <a:solidFill>
                  <a:schemeClr val="lt1"/>
                </a:solidFill>
                <a:latin typeface="Arial"/>
                <a:ea typeface="Arial"/>
                <a:cs typeface="Arial"/>
                <a:sym typeface="Arial"/>
              </a:rPr>
              <a:t>10%</a:t>
            </a:r>
            <a:endParaRPr sz="800" b="1" i="0" u="none" strike="noStrike" cap="none">
              <a:solidFill>
                <a:schemeClr val="lt1"/>
              </a:solidFill>
              <a:latin typeface="Arial"/>
              <a:ea typeface="Arial"/>
              <a:cs typeface="Arial"/>
              <a:sym typeface="Arial"/>
            </a:endParaRPr>
          </a:p>
        </p:txBody>
      </p:sp>
      <p:sp>
        <p:nvSpPr>
          <p:cNvPr id="2190" name="Google Shape;2190;p305"/>
          <p:cNvSpPr txBox="1"/>
          <p:nvPr/>
        </p:nvSpPr>
        <p:spPr>
          <a:xfrm>
            <a:off x="2833629" y="2993384"/>
            <a:ext cx="443400" cy="2229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800"/>
              <a:buFont typeface="Arial"/>
              <a:buNone/>
            </a:pPr>
            <a:r>
              <a:rPr lang="en" sz="800" b="1" i="0" u="none" strike="noStrike" cap="none">
                <a:solidFill>
                  <a:schemeClr val="lt1"/>
                </a:solidFill>
                <a:latin typeface="Arial"/>
                <a:ea typeface="Arial"/>
                <a:cs typeface="Arial"/>
                <a:sym typeface="Arial"/>
              </a:rPr>
              <a:t>8%</a:t>
            </a:r>
            <a:endParaRPr sz="800" b="1" i="0" u="none" strike="noStrike" cap="none">
              <a:solidFill>
                <a:schemeClr val="lt1"/>
              </a:solidFill>
              <a:latin typeface="Arial"/>
              <a:ea typeface="Arial"/>
              <a:cs typeface="Arial"/>
              <a:sym typeface="Arial"/>
            </a:endParaRPr>
          </a:p>
        </p:txBody>
      </p:sp>
      <p:sp>
        <p:nvSpPr>
          <p:cNvPr id="2191" name="Google Shape;2191;p305"/>
          <p:cNvSpPr txBox="1"/>
          <p:nvPr/>
        </p:nvSpPr>
        <p:spPr>
          <a:xfrm>
            <a:off x="2950241" y="3190279"/>
            <a:ext cx="443400" cy="2229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800"/>
              <a:buFont typeface="Arial"/>
              <a:buNone/>
            </a:pPr>
            <a:r>
              <a:rPr lang="en" sz="800" b="1" i="0" u="none" strike="noStrike" cap="none">
                <a:solidFill>
                  <a:schemeClr val="lt1"/>
                </a:solidFill>
                <a:latin typeface="Arial"/>
                <a:ea typeface="Arial"/>
                <a:cs typeface="Arial"/>
                <a:sym typeface="Arial"/>
              </a:rPr>
              <a:t>13%</a:t>
            </a:r>
            <a:endParaRPr sz="800" b="1" i="0" u="none" strike="noStrike" cap="none">
              <a:solidFill>
                <a:schemeClr val="lt1"/>
              </a:solidFill>
              <a:latin typeface="Arial"/>
              <a:ea typeface="Arial"/>
              <a:cs typeface="Arial"/>
              <a:sym typeface="Arial"/>
            </a:endParaRPr>
          </a:p>
        </p:txBody>
      </p:sp>
      <p:sp>
        <p:nvSpPr>
          <p:cNvPr id="2192" name="Google Shape;2192;p305"/>
          <p:cNvSpPr txBox="1"/>
          <p:nvPr/>
        </p:nvSpPr>
        <p:spPr>
          <a:xfrm>
            <a:off x="3116289" y="3372824"/>
            <a:ext cx="443400" cy="2229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800"/>
              <a:buFont typeface="Arial"/>
              <a:buNone/>
            </a:pPr>
            <a:r>
              <a:rPr lang="en" sz="800" b="1" i="0" u="none" strike="noStrike" cap="none">
                <a:solidFill>
                  <a:schemeClr val="lt1"/>
                </a:solidFill>
                <a:latin typeface="Arial"/>
                <a:ea typeface="Arial"/>
                <a:cs typeface="Arial"/>
                <a:sym typeface="Arial"/>
              </a:rPr>
              <a:t>20%</a:t>
            </a:r>
            <a:endParaRPr sz="800" b="1" i="0" u="none" strike="noStrike" cap="none">
              <a:solidFill>
                <a:schemeClr val="lt1"/>
              </a:solidFill>
              <a:latin typeface="Arial"/>
              <a:ea typeface="Arial"/>
              <a:cs typeface="Arial"/>
              <a:sym typeface="Arial"/>
            </a:endParaRPr>
          </a:p>
        </p:txBody>
      </p:sp>
      <p:sp>
        <p:nvSpPr>
          <p:cNvPr id="2193" name="Google Shape;2193;p305"/>
          <p:cNvSpPr txBox="1"/>
          <p:nvPr/>
        </p:nvSpPr>
        <p:spPr>
          <a:xfrm>
            <a:off x="3279311" y="3568151"/>
            <a:ext cx="443400" cy="2229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800"/>
              <a:buFont typeface="Arial"/>
              <a:buNone/>
            </a:pPr>
            <a:r>
              <a:rPr lang="en" sz="800" b="1" i="0" u="none" strike="noStrike" cap="none">
                <a:solidFill>
                  <a:schemeClr val="lt1"/>
                </a:solidFill>
                <a:latin typeface="Arial"/>
                <a:ea typeface="Arial"/>
                <a:cs typeface="Arial"/>
                <a:sym typeface="Arial"/>
              </a:rPr>
              <a:t>26%</a:t>
            </a:r>
            <a:endParaRPr sz="800" b="1" i="0" u="none" strike="noStrike" cap="none">
              <a:solidFill>
                <a:schemeClr val="lt1"/>
              </a:solidFill>
              <a:latin typeface="Arial"/>
              <a:ea typeface="Arial"/>
              <a:cs typeface="Arial"/>
              <a:sym typeface="Arial"/>
            </a:endParaRPr>
          </a:p>
        </p:txBody>
      </p:sp>
      <p:sp>
        <p:nvSpPr>
          <p:cNvPr id="2194" name="Google Shape;2194;p305"/>
          <p:cNvSpPr txBox="1"/>
          <p:nvPr/>
        </p:nvSpPr>
        <p:spPr>
          <a:xfrm>
            <a:off x="3081211" y="3744439"/>
            <a:ext cx="443400" cy="2229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800"/>
              <a:buFont typeface="Arial"/>
              <a:buNone/>
            </a:pPr>
            <a:r>
              <a:rPr lang="en" sz="800" b="1" i="0" u="none" strike="noStrike" cap="none">
                <a:solidFill>
                  <a:schemeClr val="lt1"/>
                </a:solidFill>
                <a:latin typeface="Arial"/>
                <a:ea typeface="Arial"/>
                <a:cs typeface="Arial"/>
                <a:sym typeface="Arial"/>
              </a:rPr>
              <a:t>19%</a:t>
            </a:r>
            <a:endParaRPr sz="800" b="1" i="0" u="none" strike="noStrike" cap="none">
              <a:solidFill>
                <a:schemeClr val="lt1"/>
              </a:solidFill>
              <a:latin typeface="Arial"/>
              <a:ea typeface="Arial"/>
              <a:cs typeface="Arial"/>
              <a:sym typeface="Arial"/>
            </a:endParaRPr>
          </a:p>
        </p:txBody>
      </p:sp>
      <p:sp>
        <p:nvSpPr>
          <p:cNvPr id="2195" name="Google Shape;2195;p305"/>
          <p:cNvSpPr txBox="1"/>
          <p:nvPr/>
        </p:nvSpPr>
        <p:spPr>
          <a:xfrm>
            <a:off x="3239109" y="3940984"/>
            <a:ext cx="443400" cy="2229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800"/>
              <a:buFont typeface="Arial"/>
              <a:buNone/>
            </a:pPr>
            <a:r>
              <a:rPr lang="en" sz="800" b="1" i="0" u="none" strike="noStrike" cap="none">
                <a:solidFill>
                  <a:schemeClr val="lt1"/>
                </a:solidFill>
                <a:latin typeface="Arial"/>
                <a:ea typeface="Arial"/>
                <a:cs typeface="Arial"/>
                <a:sym typeface="Arial"/>
              </a:rPr>
              <a:t>25%</a:t>
            </a:r>
            <a:endParaRPr sz="800" b="1" i="0" u="none" strike="noStrike" cap="none">
              <a:solidFill>
                <a:schemeClr val="lt1"/>
              </a:solidFill>
              <a:latin typeface="Arial"/>
              <a:ea typeface="Arial"/>
              <a:cs typeface="Arial"/>
              <a:sym typeface="Arial"/>
            </a:endParaRPr>
          </a:p>
        </p:txBody>
      </p:sp>
      <p:sp>
        <p:nvSpPr>
          <p:cNvPr id="2196" name="Google Shape;2196;p305"/>
          <p:cNvSpPr txBox="1"/>
          <p:nvPr/>
        </p:nvSpPr>
        <p:spPr>
          <a:xfrm>
            <a:off x="2925800" y="1898025"/>
            <a:ext cx="824400" cy="23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chemeClr val="dk1"/>
                </a:solidFill>
              </a:rPr>
              <a:t>Pārliecināts</a:t>
            </a:r>
            <a:endParaRPr sz="800">
              <a:solidFill>
                <a:schemeClr val="dk1"/>
              </a:solidFill>
            </a:endParaRPr>
          </a:p>
        </p:txBody>
      </p:sp>
      <p:sp>
        <p:nvSpPr>
          <p:cNvPr id="2197" name="Google Shape;2197;p305"/>
          <p:cNvSpPr txBox="1"/>
          <p:nvPr/>
        </p:nvSpPr>
        <p:spPr>
          <a:xfrm>
            <a:off x="1892824" y="1898025"/>
            <a:ext cx="940800" cy="23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chemeClr val="dk1"/>
                </a:solidFill>
              </a:rPr>
              <a:t>Nav pārliecināts</a:t>
            </a:r>
            <a:endParaRPr sz="800">
              <a:solidFill>
                <a:schemeClr val="dk1"/>
              </a:solidFill>
            </a:endParaRPr>
          </a:p>
        </p:txBody>
      </p:sp>
      <p:sp>
        <p:nvSpPr>
          <p:cNvPr id="2198" name="Google Shape;2198;p305"/>
          <p:cNvSpPr txBox="1"/>
          <p:nvPr/>
        </p:nvSpPr>
        <p:spPr>
          <a:xfrm>
            <a:off x="383525" y="1898025"/>
            <a:ext cx="1541400" cy="23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chemeClr val="dk1"/>
                </a:solidFill>
              </a:rPr>
              <a:t>N/A vai nav darbības jomā</a:t>
            </a:r>
            <a:endParaRPr sz="800">
              <a:solidFill>
                <a:schemeClr val="dk1"/>
              </a:solidFill>
            </a:endParaRPr>
          </a:p>
        </p:txBody>
      </p:sp>
      <p:sp>
        <p:nvSpPr>
          <p:cNvPr id="2199" name="Google Shape;2199;p305"/>
          <p:cNvSpPr txBox="1"/>
          <p:nvPr/>
        </p:nvSpPr>
        <p:spPr>
          <a:xfrm>
            <a:off x="240750" y="2172250"/>
            <a:ext cx="2554500" cy="2232000"/>
          </a:xfrm>
          <a:prstGeom prst="rect">
            <a:avLst/>
          </a:prstGeom>
          <a:noFill/>
          <a:ln>
            <a:noFill/>
          </a:ln>
        </p:spPr>
        <p:txBody>
          <a:bodyPr spcFirstLastPara="1" wrap="square" lIns="91425" tIns="91425" rIns="91425" bIns="91425" anchor="t" anchorCtr="0">
            <a:spAutoFit/>
          </a:bodyPr>
          <a:lstStyle/>
          <a:p>
            <a:pPr marL="0" lvl="0" indent="12700" algn="r" rtl="0">
              <a:lnSpc>
                <a:spcPct val="180000"/>
              </a:lnSpc>
              <a:spcBef>
                <a:spcPts val="0"/>
              </a:spcBef>
              <a:spcAft>
                <a:spcPts val="0"/>
              </a:spcAft>
              <a:buClr>
                <a:schemeClr val="dk1"/>
              </a:buClr>
              <a:buSzPts val="1100"/>
              <a:buFont typeface="Arial"/>
              <a:buNone/>
            </a:pPr>
            <a:r>
              <a:rPr lang="en" sz="700">
                <a:solidFill>
                  <a:schemeClr val="dk1"/>
                </a:solidFill>
              </a:rPr>
              <a:t>ESRS S1: Pašu darbinieki</a:t>
            </a:r>
            <a:endParaRPr sz="700">
              <a:solidFill>
                <a:schemeClr val="dk1"/>
              </a:solidFill>
            </a:endParaRPr>
          </a:p>
          <a:p>
            <a:pPr marL="0" lvl="0" indent="12700" algn="r" rtl="0">
              <a:lnSpc>
                <a:spcPct val="180000"/>
              </a:lnSpc>
              <a:spcBef>
                <a:spcPts val="0"/>
              </a:spcBef>
              <a:spcAft>
                <a:spcPts val="0"/>
              </a:spcAft>
              <a:buClr>
                <a:schemeClr val="dk1"/>
              </a:buClr>
              <a:buSzPts val="1100"/>
              <a:buFont typeface="Arial"/>
              <a:buNone/>
            </a:pPr>
            <a:r>
              <a:rPr lang="en" sz="700">
                <a:solidFill>
                  <a:schemeClr val="dk1"/>
                </a:solidFill>
              </a:rPr>
              <a:t>ESRS G1: Darījumdarbība</a:t>
            </a:r>
            <a:endParaRPr sz="700">
              <a:solidFill>
                <a:schemeClr val="dk1"/>
              </a:solidFill>
            </a:endParaRPr>
          </a:p>
          <a:p>
            <a:pPr marL="0" lvl="0" indent="0" algn="r" rtl="0">
              <a:lnSpc>
                <a:spcPct val="180000"/>
              </a:lnSpc>
              <a:spcBef>
                <a:spcPts val="0"/>
              </a:spcBef>
              <a:spcAft>
                <a:spcPts val="0"/>
              </a:spcAft>
              <a:buClr>
                <a:schemeClr val="dk1"/>
              </a:buClr>
              <a:buSzPts val="1100"/>
              <a:buFont typeface="Arial"/>
              <a:buNone/>
            </a:pPr>
            <a:r>
              <a:rPr lang="en" sz="700">
                <a:solidFill>
                  <a:schemeClr val="dk1"/>
                </a:solidFill>
              </a:rPr>
              <a:t>ESRS E1: Klimata pārmaiņas</a:t>
            </a:r>
            <a:endParaRPr sz="700">
              <a:solidFill>
                <a:schemeClr val="dk1"/>
              </a:solidFill>
            </a:endParaRPr>
          </a:p>
          <a:p>
            <a:pPr marL="0" lvl="0" indent="12700" algn="r" rtl="0">
              <a:lnSpc>
                <a:spcPct val="180000"/>
              </a:lnSpc>
              <a:spcBef>
                <a:spcPts val="0"/>
              </a:spcBef>
              <a:spcAft>
                <a:spcPts val="0"/>
              </a:spcAft>
              <a:buClr>
                <a:schemeClr val="dk1"/>
              </a:buClr>
              <a:buSzPts val="1100"/>
              <a:buFont typeface="Arial"/>
              <a:buNone/>
            </a:pPr>
            <a:r>
              <a:rPr lang="en" sz="700">
                <a:solidFill>
                  <a:schemeClr val="dk1"/>
                </a:solidFill>
              </a:rPr>
              <a:t>ESRS S4: Patērētāji un gala lietotāji</a:t>
            </a:r>
            <a:endParaRPr sz="700">
              <a:solidFill>
                <a:schemeClr val="dk1"/>
              </a:solidFill>
            </a:endParaRPr>
          </a:p>
          <a:p>
            <a:pPr marL="0" lvl="0" indent="12700" algn="r" rtl="0">
              <a:lnSpc>
                <a:spcPct val="180000"/>
              </a:lnSpc>
              <a:spcBef>
                <a:spcPts val="0"/>
              </a:spcBef>
              <a:spcAft>
                <a:spcPts val="0"/>
              </a:spcAft>
              <a:buClr>
                <a:schemeClr val="dk1"/>
              </a:buClr>
              <a:buSzPts val="1100"/>
              <a:buFont typeface="Arial"/>
              <a:buNone/>
            </a:pPr>
            <a:r>
              <a:rPr lang="en" sz="700">
                <a:solidFill>
                  <a:schemeClr val="dk1"/>
                </a:solidFill>
              </a:rPr>
              <a:t>ESRS S2: Vērtības ķēdes darbinieki</a:t>
            </a:r>
            <a:endParaRPr sz="700">
              <a:solidFill>
                <a:schemeClr val="dk1"/>
              </a:solidFill>
            </a:endParaRPr>
          </a:p>
          <a:p>
            <a:pPr marL="0" lvl="0" indent="12700" algn="r" rtl="0">
              <a:lnSpc>
                <a:spcPct val="180000"/>
              </a:lnSpc>
              <a:spcBef>
                <a:spcPts val="0"/>
              </a:spcBef>
              <a:spcAft>
                <a:spcPts val="0"/>
              </a:spcAft>
              <a:buClr>
                <a:schemeClr val="dk1"/>
              </a:buClr>
              <a:buSzPts val="1100"/>
              <a:buFont typeface="Arial"/>
              <a:buNone/>
            </a:pPr>
            <a:r>
              <a:rPr lang="en" sz="700">
                <a:solidFill>
                  <a:schemeClr val="dk1"/>
                </a:solidFill>
              </a:rPr>
              <a:t>ESRS E5: Resursu izmantošana un aprites ekonomika</a:t>
            </a:r>
            <a:endParaRPr sz="700">
              <a:solidFill>
                <a:schemeClr val="dk1"/>
              </a:solidFill>
            </a:endParaRPr>
          </a:p>
          <a:p>
            <a:pPr marL="0" lvl="0" indent="0" algn="l" rtl="0">
              <a:lnSpc>
                <a:spcPct val="180000"/>
              </a:lnSpc>
              <a:spcBef>
                <a:spcPts val="0"/>
              </a:spcBef>
              <a:spcAft>
                <a:spcPts val="0"/>
              </a:spcAft>
              <a:buNone/>
            </a:pPr>
            <a:r>
              <a:rPr lang="en" sz="700">
                <a:solidFill>
                  <a:schemeClr val="dk1"/>
                </a:solidFill>
              </a:rPr>
              <a:t>                                                       ESRS E2: Piesārņojums</a:t>
            </a:r>
            <a:endParaRPr sz="700">
              <a:solidFill>
                <a:schemeClr val="dk1"/>
              </a:solidFill>
            </a:endParaRPr>
          </a:p>
          <a:p>
            <a:pPr marL="0" lvl="0" indent="12700" algn="r" rtl="0">
              <a:lnSpc>
                <a:spcPct val="180000"/>
              </a:lnSpc>
              <a:spcBef>
                <a:spcPts val="0"/>
              </a:spcBef>
              <a:spcAft>
                <a:spcPts val="0"/>
              </a:spcAft>
              <a:buClr>
                <a:schemeClr val="dk1"/>
              </a:buClr>
              <a:buSzPts val="1100"/>
              <a:buFont typeface="Arial"/>
              <a:buNone/>
            </a:pPr>
            <a:r>
              <a:rPr lang="en" sz="700">
                <a:solidFill>
                  <a:schemeClr val="dk1"/>
                </a:solidFill>
              </a:rPr>
              <a:t>ESRS E3: Ūdens un jūras resursi</a:t>
            </a:r>
            <a:endParaRPr sz="700">
              <a:solidFill>
                <a:schemeClr val="dk1"/>
              </a:solidFill>
            </a:endParaRPr>
          </a:p>
          <a:p>
            <a:pPr marL="0" lvl="0" indent="12700" algn="r" rtl="0">
              <a:lnSpc>
                <a:spcPct val="180000"/>
              </a:lnSpc>
              <a:spcBef>
                <a:spcPts val="0"/>
              </a:spcBef>
              <a:spcAft>
                <a:spcPts val="0"/>
              </a:spcAft>
              <a:buClr>
                <a:schemeClr val="dk1"/>
              </a:buClr>
              <a:buSzPts val="1100"/>
              <a:buFont typeface="Arial"/>
              <a:buNone/>
            </a:pPr>
            <a:r>
              <a:rPr lang="en" sz="700">
                <a:solidFill>
                  <a:schemeClr val="dk1"/>
                </a:solidFill>
              </a:rPr>
              <a:t>ESRS S3: Ietekmētās kopienas</a:t>
            </a:r>
            <a:endParaRPr sz="700">
              <a:solidFill>
                <a:schemeClr val="dk1"/>
              </a:solidFill>
            </a:endParaRPr>
          </a:p>
          <a:p>
            <a:pPr marL="0" lvl="0" indent="12700" algn="r" rtl="0">
              <a:lnSpc>
                <a:spcPct val="180000"/>
              </a:lnSpc>
              <a:spcBef>
                <a:spcPts val="0"/>
              </a:spcBef>
              <a:spcAft>
                <a:spcPts val="0"/>
              </a:spcAft>
              <a:buClr>
                <a:schemeClr val="dk1"/>
              </a:buClr>
              <a:buSzPts val="1100"/>
              <a:buFont typeface="Arial"/>
              <a:buNone/>
            </a:pPr>
            <a:r>
              <a:rPr lang="en" sz="700">
                <a:solidFill>
                  <a:schemeClr val="dk1"/>
                </a:solidFill>
              </a:rPr>
              <a:t>ESRS E4: Bioloģiskā daudzveidība un ekosistēmas</a:t>
            </a:r>
            <a:endParaRPr sz="700">
              <a:solidFill>
                <a:schemeClr val="dk1"/>
              </a:solidFill>
            </a:endParaRPr>
          </a:p>
          <a:p>
            <a:pPr marL="0" lvl="0" indent="0" algn="l" rtl="0">
              <a:spcBef>
                <a:spcPts val="0"/>
              </a:spcBef>
              <a:spcAft>
                <a:spcPts val="0"/>
              </a:spcAft>
              <a:buNone/>
            </a:pPr>
            <a:endParaRPr sz="700">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93954"/>
      </a:accent5>
      <a:accent6>
        <a:srgbClr val="464646"/>
      </a:accent6>
      <a:hlink>
        <a:srgbClr val="D04A02"/>
      </a:hlink>
      <a:folHlink>
        <a:srgbClr val="D9395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93954"/>
      </a:accent5>
      <a:accent6>
        <a:srgbClr val="464646"/>
      </a:accent6>
      <a:hlink>
        <a:srgbClr val="D04A02"/>
      </a:hlink>
      <a:folHlink>
        <a:srgbClr val="D9395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93954"/>
      </a:accent5>
      <a:accent6>
        <a:srgbClr val="464646"/>
      </a:accent6>
      <a:hlink>
        <a:srgbClr val="D04A02"/>
      </a:hlink>
      <a:folHlink>
        <a:srgbClr val="D9395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93954"/>
      </a:accent5>
      <a:accent6>
        <a:srgbClr val="464646"/>
      </a:accent6>
      <a:hlink>
        <a:srgbClr val="D04A02"/>
      </a:hlink>
      <a:folHlink>
        <a:srgbClr val="D9395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2108</Words>
  <Application>Microsoft Office PowerPoint</Application>
  <PresentationFormat>Slaidrāde ekrānā (16:9)</PresentationFormat>
  <Paragraphs>438</Paragraphs>
  <Slides>15</Slides>
  <Notes>15</Notes>
  <HiddenSlides>0</HiddenSlides>
  <MMClips>0</MMClips>
  <ScaleCrop>false</ScaleCrop>
  <HeadingPairs>
    <vt:vector size="6" baseType="variant">
      <vt:variant>
        <vt:lpstr>Lietotie fonti</vt:lpstr>
      </vt:variant>
      <vt:variant>
        <vt:i4>4</vt:i4>
      </vt:variant>
      <vt:variant>
        <vt:lpstr>Dizains</vt:lpstr>
      </vt:variant>
      <vt:variant>
        <vt:i4>5</vt:i4>
      </vt:variant>
      <vt:variant>
        <vt:lpstr>Slaidu virsraksti</vt:lpstr>
      </vt:variant>
      <vt:variant>
        <vt:i4>15</vt:i4>
      </vt:variant>
    </vt:vector>
  </HeadingPairs>
  <TitlesOfParts>
    <vt:vector size="24" baseType="lpstr">
      <vt:lpstr>Arial</vt:lpstr>
      <vt:lpstr>Helvetica Neue Light</vt:lpstr>
      <vt:lpstr>Helvetica Neue</vt:lpstr>
      <vt:lpstr>Georgia</vt:lpstr>
      <vt:lpstr>Simple Light</vt:lpstr>
      <vt:lpstr>PwC</vt:lpstr>
      <vt:lpstr>PwC</vt:lpstr>
      <vt:lpstr>PwC</vt:lpstr>
      <vt:lpstr>PwC</vt:lpstr>
      <vt:lpstr>PowerPoint prezentācija</vt:lpstr>
      <vt:lpstr>Kas ir ilgtspējīga attīstība?</vt:lpstr>
      <vt:lpstr>PowerPoint prezentācija</vt:lpstr>
      <vt:lpstr>Turpinās virzība pretī ilgtspējīgākai pieejai</vt:lpstr>
      <vt:lpstr>PowerPoint prezentācija</vt:lpstr>
      <vt:lpstr>PowerPoint prezentācija</vt:lpstr>
      <vt:lpstr>PowerPoint prezentācija</vt:lpstr>
      <vt:lpstr>PowerPoint prezentācija</vt:lpstr>
      <vt:lpstr>Uzņēmumi izrāda lielāku pārliecību, ziņojot par tēmām, kas ietilpst spēkā esošajās ziņošanas prasībās</vt:lpstr>
      <vt:lpstr>Uzņēmumi saskata vairākus biznesa ieguvumus, kas izriet no ilgtspējas ziņošanas saskaņā ar CSRD</vt:lpstr>
      <vt:lpstr>Daudzām organizācijām CSRD būs katalizators biznesa transformācijai </vt:lpstr>
      <vt:lpstr>Lieākie šķēršļi CSRD ieviešanai ir datu pieejamība/kvalitāte un vērtību ķēžu sarežģītība</vt:lpstr>
      <vt:lpstr>PowerPoint prezentācija</vt:lpstr>
      <vt:lpstr>Tendences 2024/2025 </vt:lpstr>
      <vt:lpstr>                  Paldies!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cp:lastModifiedBy>Irēna Lavrinoviča</cp:lastModifiedBy>
  <cp:revision>1</cp:revision>
  <dcterms:modified xsi:type="dcterms:W3CDTF">2024-11-22T10:55:19Z</dcterms:modified>
</cp:coreProperties>
</file>